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1"/>
  </p:notesMasterIdLst>
  <p:handoutMasterIdLst>
    <p:handoutMasterId r:id="rId102"/>
  </p:handoutMasterIdLst>
  <p:sldIdLst>
    <p:sldId id="462" r:id="rId5"/>
    <p:sldId id="463" r:id="rId6"/>
    <p:sldId id="266" r:id="rId7"/>
    <p:sldId id="323" r:id="rId8"/>
    <p:sldId id="322" r:id="rId9"/>
    <p:sldId id="318" r:id="rId10"/>
    <p:sldId id="325" r:id="rId11"/>
    <p:sldId id="376" r:id="rId12"/>
    <p:sldId id="429" r:id="rId13"/>
    <p:sldId id="369" r:id="rId14"/>
    <p:sldId id="332" r:id="rId15"/>
    <p:sldId id="428" r:id="rId16"/>
    <p:sldId id="427" r:id="rId17"/>
    <p:sldId id="327" r:id="rId18"/>
    <p:sldId id="377" r:id="rId19"/>
    <p:sldId id="385" r:id="rId20"/>
    <p:sldId id="328" r:id="rId21"/>
    <p:sldId id="378" r:id="rId22"/>
    <p:sldId id="379" r:id="rId23"/>
    <p:sldId id="381" r:id="rId24"/>
    <p:sldId id="382" r:id="rId25"/>
    <p:sldId id="426" r:id="rId26"/>
    <p:sldId id="384" r:id="rId27"/>
    <p:sldId id="448" r:id="rId28"/>
    <p:sldId id="425" r:id="rId29"/>
    <p:sldId id="331" r:id="rId30"/>
    <p:sldId id="334" r:id="rId31"/>
    <p:sldId id="387" r:id="rId32"/>
    <p:sldId id="335" r:id="rId33"/>
    <p:sldId id="336" r:id="rId34"/>
    <p:sldId id="431" r:id="rId35"/>
    <p:sldId id="351" r:id="rId36"/>
    <p:sldId id="352" r:id="rId37"/>
    <p:sldId id="353" r:id="rId38"/>
    <p:sldId id="355" r:id="rId39"/>
    <p:sldId id="356" r:id="rId40"/>
    <p:sldId id="432" r:id="rId41"/>
    <p:sldId id="390" r:id="rId42"/>
    <p:sldId id="391" r:id="rId43"/>
    <p:sldId id="424" r:id="rId44"/>
    <p:sldId id="452" r:id="rId45"/>
    <p:sldId id="453" r:id="rId46"/>
    <p:sldId id="423" r:id="rId47"/>
    <p:sldId id="338" r:id="rId48"/>
    <p:sldId id="357" r:id="rId49"/>
    <p:sldId id="358" r:id="rId50"/>
    <p:sldId id="359" r:id="rId51"/>
    <p:sldId id="392" r:id="rId52"/>
    <p:sldId id="393" r:id="rId53"/>
    <p:sldId id="404" r:id="rId54"/>
    <p:sldId id="435" r:id="rId55"/>
    <p:sldId id="422" r:id="rId56"/>
    <p:sldId id="339" r:id="rId57"/>
    <p:sldId id="421" r:id="rId58"/>
    <p:sldId id="389" r:id="rId59"/>
    <p:sldId id="395" r:id="rId60"/>
    <p:sldId id="450" r:id="rId61"/>
    <p:sldId id="420" r:id="rId62"/>
    <p:sldId id="401" r:id="rId63"/>
    <p:sldId id="419" r:id="rId64"/>
    <p:sldId id="340" r:id="rId65"/>
    <p:sldId id="445" r:id="rId66"/>
    <p:sldId id="446" r:id="rId67"/>
    <p:sldId id="363" r:id="rId68"/>
    <p:sldId id="405" r:id="rId69"/>
    <p:sldId id="374" r:id="rId70"/>
    <p:sldId id="418" r:id="rId71"/>
    <p:sldId id="434" r:id="rId72"/>
    <p:sldId id="341" r:id="rId73"/>
    <p:sldId id="375" r:id="rId74"/>
    <p:sldId id="342" r:id="rId75"/>
    <p:sldId id="343" r:id="rId76"/>
    <p:sldId id="437" r:id="rId77"/>
    <p:sldId id="370" r:id="rId78"/>
    <p:sldId id="458" r:id="rId79"/>
    <p:sldId id="371" r:id="rId80"/>
    <p:sldId id="461" r:id="rId81"/>
    <p:sldId id="344" r:id="rId82"/>
    <p:sldId id="438" r:id="rId83"/>
    <p:sldId id="459" r:id="rId84"/>
    <p:sldId id="372" r:id="rId85"/>
    <p:sldId id="345" r:id="rId86"/>
    <p:sldId id="439" r:id="rId87"/>
    <p:sldId id="460" r:id="rId88"/>
    <p:sldId id="373" r:id="rId89"/>
    <p:sldId id="454" r:id="rId90"/>
    <p:sldId id="455" r:id="rId91"/>
    <p:sldId id="457" r:id="rId92"/>
    <p:sldId id="456" r:id="rId93"/>
    <p:sldId id="346" r:id="rId94"/>
    <p:sldId id="441" r:id="rId95"/>
    <p:sldId id="442" r:id="rId96"/>
    <p:sldId id="443" r:id="rId97"/>
    <p:sldId id="444" r:id="rId98"/>
    <p:sldId id="403" r:id="rId99"/>
    <p:sldId id="447" r:id="rId100"/>
  </p:sldIdLst>
  <p:sldSz cx="12192000" cy="6858000"/>
  <p:notesSz cx="6858000" cy="9144000"/>
  <p:custDataLst>
    <p:tags r:id="rId10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" id="{F9C36323-7586-45AB-9731-58F9DC3D682E}">
          <p14:sldIdLst>
            <p14:sldId id="462"/>
            <p14:sldId id="463"/>
          </p14:sldIdLst>
        </p14:section>
        <p14:section name="Title and Agenda" id="{B5F29E11-ABC9-4E14-9924-55EFC0D0B4D7}">
          <p14:sldIdLst>
            <p14:sldId id="266"/>
            <p14:sldId id="323"/>
          </p14:sldIdLst>
        </p14:section>
        <p14:section name="Intro" id="{A016E5A0-9789-4454-93E4-2612D356213E}">
          <p14:sldIdLst>
            <p14:sldId id="322"/>
            <p14:sldId id="318"/>
            <p14:sldId id="325"/>
            <p14:sldId id="376"/>
            <p14:sldId id="429"/>
            <p14:sldId id="369"/>
          </p14:sldIdLst>
        </p14:section>
        <p14:section name="Data Analytics Framework" id="{0A82D41F-28A8-4224-88B0-C30DD8D85509}">
          <p14:sldIdLst>
            <p14:sldId id="332"/>
            <p14:sldId id="428"/>
          </p14:sldIdLst>
        </p14:section>
        <p14:section name="Data Prep" id="{C496DA58-D0F6-4346-B78D-0DEF0A147E92}">
          <p14:sldIdLst>
            <p14:sldId id="427"/>
            <p14:sldId id="327"/>
            <p14:sldId id="377"/>
            <p14:sldId id="385"/>
            <p14:sldId id="328"/>
            <p14:sldId id="378"/>
            <p14:sldId id="379"/>
            <p14:sldId id="381"/>
            <p14:sldId id="382"/>
          </p14:sldIdLst>
        </p14:section>
        <p14:section name="Feature Engineering" id="{05DC1E75-677E-4177-A194-25DF44D3E02C}">
          <p14:sldIdLst>
            <p14:sldId id="426"/>
            <p14:sldId id="384"/>
            <p14:sldId id="448"/>
          </p14:sldIdLst>
        </p14:section>
        <p14:section name="Model Assumptions" id="{609A2B8F-BB56-4C38-B273-6F6FCCD7770C}">
          <p14:sldIdLst>
            <p14:sldId id="425"/>
            <p14:sldId id="331"/>
            <p14:sldId id="334"/>
            <p14:sldId id="387"/>
            <p14:sldId id="335"/>
            <p14:sldId id="336"/>
            <p14:sldId id="431"/>
            <p14:sldId id="351"/>
            <p14:sldId id="352"/>
            <p14:sldId id="353"/>
            <p14:sldId id="355"/>
            <p14:sldId id="356"/>
            <p14:sldId id="432"/>
            <p14:sldId id="390"/>
            <p14:sldId id="391"/>
          </p14:sldIdLst>
        </p14:section>
        <p14:section name="Statisical Model" id="{0D4E8613-A3B2-40B7-B937-BF2AA3608B31}">
          <p14:sldIdLst>
            <p14:sldId id="424"/>
            <p14:sldId id="452"/>
            <p14:sldId id="453"/>
          </p14:sldIdLst>
        </p14:section>
        <p14:section name="Model Diagnostics Part 1" id="{4A9D650A-F445-48A4-823E-34EFCC36399D}">
          <p14:sldIdLst>
            <p14:sldId id="423"/>
            <p14:sldId id="338"/>
            <p14:sldId id="357"/>
            <p14:sldId id="358"/>
            <p14:sldId id="359"/>
            <p14:sldId id="392"/>
            <p14:sldId id="393"/>
            <p14:sldId id="404"/>
            <p14:sldId id="435"/>
          </p14:sldIdLst>
        </p14:section>
        <p14:section name="Updated Statistical Model" id="{312500E0-D6C8-4F2E-8D22-F7B97110FCB3}">
          <p14:sldIdLst>
            <p14:sldId id="422"/>
            <p14:sldId id="339"/>
          </p14:sldIdLst>
        </p14:section>
        <p14:section name="Interactions of Explanatory Variables" id="{3583CAAA-E205-4F87-B4EC-5F269F5F1D56}">
          <p14:sldIdLst>
            <p14:sldId id="421"/>
            <p14:sldId id="389"/>
            <p14:sldId id="395"/>
            <p14:sldId id="450"/>
          </p14:sldIdLst>
        </p14:section>
        <p14:section name="Updated Statistical Model" id="{59B2AEA9-CC2A-47F5-9116-BC9A07E1A829}">
          <p14:sldIdLst>
            <p14:sldId id="420"/>
            <p14:sldId id="401"/>
          </p14:sldIdLst>
        </p14:section>
        <p14:section name="Model Diagnostics Part 2" id="{3598EC58-A3D2-4F68-A848-6A916EA0F127}">
          <p14:sldIdLst>
            <p14:sldId id="419"/>
            <p14:sldId id="340"/>
            <p14:sldId id="445"/>
            <p14:sldId id="446"/>
            <p14:sldId id="363"/>
            <p14:sldId id="405"/>
            <p14:sldId id="374"/>
          </p14:sldIdLst>
        </p14:section>
        <p14:section name="Model Results" id="{7DBCBEC3-2FEC-4D7C-A4C3-D6A1643F3170}">
          <p14:sldIdLst>
            <p14:sldId id="418"/>
            <p14:sldId id="434"/>
            <p14:sldId id="341"/>
            <p14:sldId id="375"/>
          </p14:sldIdLst>
        </p14:section>
        <p14:section name="Other Classifciation Models" id="{162F9E5C-427F-45C8-BC1C-8EA6D0CD7B02}">
          <p14:sldIdLst>
            <p14:sldId id="342"/>
          </p14:sldIdLst>
        </p14:section>
        <p14:section name="Model #2 - Decision Tree" id="{04A10DDD-1645-424B-9C7B-29EBDF94EFE7}">
          <p14:sldIdLst>
            <p14:sldId id="343"/>
            <p14:sldId id="437"/>
            <p14:sldId id="370"/>
            <p14:sldId id="458"/>
            <p14:sldId id="371"/>
            <p14:sldId id="461"/>
          </p14:sldIdLst>
        </p14:section>
        <p14:section name="Model #3 - Support Vector Machine" id="{578458C2-2A1B-4623-BD7E-5101A065AD9B}">
          <p14:sldIdLst>
            <p14:sldId id="344"/>
            <p14:sldId id="438"/>
            <p14:sldId id="459"/>
            <p14:sldId id="372"/>
          </p14:sldIdLst>
        </p14:section>
        <p14:section name="Model #4 - Random Forest" id="{E0241B5F-452B-4D8C-B6DE-3D659C72946D}">
          <p14:sldIdLst>
            <p14:sldId id="345"/>
            <p14:sldId id="439"/>
            <p14:sldId id="460"/>
            <p14:sldId id="373"/>
          </p14:sldIdLst>
        </p14:section>
        <p14:section name="XGBoost" id="{3E8990DB-AD48-4979-A8E3-62E2E8A4CEF9}">
          <p14:sldIdLst>
            <p14:sldId id="454"/>
            <p14:sldId id="455"/>
            <p14:sldId id="457"/>
            <p14:sldId id="456"/>
          </p14:sldIdLst>
        </p14:section>
        <p14:section name="Model Comparison" id="{5937F14E-76CB-41E3-AB06-44694148D2D5}">
          <p14:sldIdLst>
            <p14:sldId id="346"/>
          </p14:sldIdLst>
        </p14:section>
        <p14:section name="Conclusion" id="{8B0083A9-304F-48B3-8509-5266E8FAD8C4}">
          <p14:sldIdLst>
            <p14:sldId id="441"/>
            <p14:sldId id="442"/>
            <p14:sldId id="443"/>
            <p14:sldId id="444"/>
          </p14:sldIdLst>
        </p14:section>
        <p14:section name="Future Work" id="{93D6E234-8E5D-4E71-AF51-02FD5F1A1FD3}">
          <p14:sldIdLst>
            <p14:sldId id="403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39BBC1-0B8B-4050-A154-9634F37A92B8}" v="34" dt="2021-01-22T20:47:05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87868" autoAdjust="0"/>
  </p:normalViewPr>
  <p:slideViewPr>
    <p:cSldViewPr snapToGrid="0">
      <p:cViewPr varScale="1">
        <p:scale>
          <a:sx n="96" d="100"/>
          <a:sy n="96" d="100"/>
        </p:scale>
        <p:origin x="122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tags" Target="tags/tag1.xml"/><Relationship Id="rId108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5/10/relationships/revisionInfo" Target="revisionInfo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sen, Josh" userId="35302c48-3193-4890-ae50-35d612a4c55e" providerId="ADAL" clId="{E6E99940-A476-414C-AC1A-C261EC88610E}"/>
    <pc:docChg chg="undo redo custSel addSld delSld modSld sldOrd addSection delSection modSection">
      <pc:chgData name="Olsen, Josh" userId="35302c48-3193-4890-ae50-35d612a4c55e" providerId="ADAL" clId="{E6E99940-A476-414C-AC1A-C261EC88610E}" dt="2020-12-03T00:30:48.414" v="15911" actId="14734"/>
      <pc:docMkLst>
        <pc:docMk/>
      </pc:docMkLst>
      <pc:sldChg chg="modSp">
        <pc:chgData name="Olsen, Josh" userId="35302c48-3193-4890-ae50-35d612a4c55e" providerId="ADAL" clId="{E6E99940-A476-414C-AC1A-C261EC88610E}" dt="2020-11-24T22:54:39.524" v="3111" actId="20577"/>
        <pc:sldMkLst>
          <pc:docMk/>
          <pc:sldMk cId="1594062516" sldId="266"/>
        </pc:sldMkLst>
        <pc:spChg chg="mod">
          <ac:chgData name="Olsen, Josh" userId="35302c48-3193-4890-ae50-35d612a4c55e" providerId="ADAL" clId="{E6E99940-A476-414C-AC1A-C261EC88610E}" dt="2020-11-24T22:54:32.576" v="3108" actId="1076"/>
          <ac:spMkLst>
            <pc:docMk/>
            <pc:sldMk cId="1594062516" sldId="266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1-24T22:54:39.524" v="3111" actId="20577"/>
          <ac:spMkLst>
            <pc:docMk/>
            <pc:sldMk cId="1594062516" sldId="266"/>
            <ac:spMk id="3" creationId="{00000000-0000-0000-0000-000000000000}"/>
          </ac:spMkLst>
        </pc:spChg>
      </pc:sldChg>
      <pc:sldChg chg="del">
        <pc:chgData name="Olsen, Josh" userId="35302c48-3193-4890-ae50-35d612a4c55e" providerId="ADAL" clId="{E6E99940-A476-414C-AC1A-C261EC88610E}" dt="2020-12-01T06:26:26.904" v="12893" actId="2696"/>
        <pc:sldMkLst>
          <pc:docMk/>
          <pc:sldMk cId="4231928049" sldId="267"/>
        </pc:sldMkLst>
      </pc:sldChg>
      <pc:sldChg chg="del">
        <pc:chgData name="Olsen, Josh" userId="35302c48-3193-4890-ae50-35d612a4c55e" providerId="ADAL" clId="{E6E99940-A476-414C-AC1A-C261EC88610E}" dt="2020-12-01T06:26:26.919" v="12894" actId="2696"/>
        <pc:sldMkLst>
          <pc:docMk/>
          <pc:sldMk cId="3027885070" sldId="268"/>
        </pc:sldMkLst>
      </pc:sldChg>
      <pc:sldChg chg="del">
        <pc:chgData name="Olsen, Josh" userId="35302c48-3193-4890-ae50-35d612a4c55e" providerId="ADAL" clId="{E6E99940-A476-414C-AC1A-C261EC88610E}" dt="2020-12-01T06:26:26.952" v="12896" actId="2696"/>
        <pc:sldMkLst>
          <pc:docMk/>
          <pc:sldMk cId="1156733621" sldId="269"/>
        </pc:sldMkLst>
      </pc:sldChg>
      <pc:sldChg chg="del">
        <pc:chgData name="Olsen, Josh" userId="35302c48-3193-4890-ae50-35d612a4c55e" providerId="ADAL" clId="{E6E99940-A476-414C-AC1A-C261EC88610E}" dt="2020-12-01T06:26:26.968" v="12897" actId="2696"/>
        <pc:sldMkLst>
          <pc:docMk/>
          <pc:sldMk cId="4164102529" sldId="270"/>
        </pc:sldMkLst>
      </pc:sldChg>
      <pc:sldChg chg="del">
        <pc:chgData name="Olsen, Josh" userId="35302c48-3193-4890-ae50-35d612a4c55e" providerId="ADAL" clId="{E6E99940-A476-414C-AC1A-C261EC88610E}" dt="2020-12-01T06:26:26.990" v="12898" actId="2696"/>
        <pc:sldMkLst>
          <pc:docMk/>
          <pc:sldMk cId="1456496630" sldId="271"/>
        </pc:sldMkLst>
      </pc:sldChg>
      <pc:sldChg chg="del">
        <pc:chgData name="Olsen, Josh" userId="35302c48-3193-4890-ae50-35d612a4c55e" providerId="ADAL" clId="{E6E99940-A476-414C-AC1A-C261EC88610E}" dt="2020-12-01T06:26:27.009" v="12899" actId="2696"/>
        <pc:sldMkLst>
          <pc:docMk/>
          <pc:sldMk cId="3886023646" sldId="272"/>
        </pc:sldMkLst>
      </pc:sldChg>
      <pc:sldChg chg="del">
        <pc:chgData name="Olsen, Josh" userId="35302c48-3193-4890-ae50-35d612a4c55e" providerId="ADAL" clId="{E6E99940-A476-414C-AC1A-C261EC88610E}" dt="2020-12-01T06:26:27.030" v="12900" actId="2696"/>
        <pc:sldMkLst>
          <pc:docMk/>
          <pc:sldMk cId="1015840066" sldId="273"/>
        </pc:sldMkLst>
      </pc:sldChg>
      <pc:sldChg chg="del">
        <pc:chgData name="Olsen, Josh" userId="35302c48-3193-4890-ae50-35d612a4c55e" providerId="ADAL" clId="{E6E99940-A476-414C-AC1A-C261EC88610E}" dt="2020-12-01T06:26:27.045" v="12901" actId="2696"/>
        <pc:sldMkLst>
          <pc:docMk/>
          <pc:sldMk cId="4072371791" sldId="274"/>
        </pc:sldMkLst>
      </pc:sldChg>
      <pc:sldChg chg="del">
        <pc:chgData name="Olsen, Josh" userId="35302c48-3193-4890-ae50-35d612a4c55e" providerId="ADAL" clId="{E6E99940-A476-414C-AC1A-C261EC88610E}" dt="2020-12-01T06:26:27.064" v="12902" actId="2696"/>
        <pc:sldMkLst>
          <pc:docMk/>
          <pc:sldMk cId="2801658321" sldId="275"/>
        </pc:sldMkLst>
      </pc:sldChg>
      <pc:sldChg chg="del">
        <pc:chgData name="Olsen, Josh" userId="35302c48-3193-4890-ae50-35d612a4c55e" providerId="ADAL" clId="{E6E99940-A476-414C-AC1A-C261EC88610E}" dt="2020-12-01T06:26:27.083" v="12903" actId="2696"/>
        <pc:sldMkLst>
          <pc:docMk/>
          <pc:sldMk cId="1555373147" sldId="276"/>
        </pc:sldMkLst>
      </pc:sldChg>
      <pc:sldChg chg="del">
        <pc:chgData name="Olsen, Josh" userId="35302c48-3193-4890-ae50-35d612a4c55e" providerId="ADAL" clId="{E6E99940-A476-414C-AC1A-C261EC88610E}" dt="2020-12-01T06:26:27.101" v="12904" actId="2696"/>
        <pc:sldMkLst>
          <pc:docMk/>
          <pc:sldMk cId="3708443563" sldId="277"/>
        </pc:sldMkLst>
      </pc:sldChg>
      <pc:sldChg chg="del">
        <pc:chgData name="Olsen, Josh" userId="35302c48-3193-4890-ae50-35d612a4c55e" providerId="ADAL" clId="{E6E99940-A476-414C-AC1A-C261EC88610E}" dt="2020-12-01T06:26:27.119" v="12905" actId="2696"/>
        <pc:sldMkLst>
          <pc:docMk/>
          <pc:sldMk cId="651744773" sldId="278"/>
        </pc:sldMkLst>
      </pc:sldChg>
      <pc:sldChg chg="del">
        <pc:chgData name="Olsen, Josh" userId="35302c48-3193-4890-ae50-35d612a4c55e" providerId="ADAL" clId="{E6E99940-A476-414C-AC1A-C261EC88610E}" dt="2020-12-01T06:26:27.135" v="12906" actId="2696"/>
        <pc:sldMkLst>
          <pc:docMk/>
          <pc:sldMk cId="2598252299" sldId="279"/>
        </pc:sldMkLst>
      </pc:sldChg>
      <pc:sldChg chg="del">
        <pc:chgData name="Olsen, Josh" userId="35302c48-3193-4890-ae50-35d612a4c55e" providerId="ADAL" clId="{E6E99940-A476-414C-AC1A-C261EC88610E}" dt="2020-12-01T06:26:27.163" v="12907" actId="2696"/>
        <pc:sldMkLst>
          <pc:docMk/>
          <pc:sldMk cId="410400668" sldId="280"/>
        </pc:sldMkLst>
      </pc:sldChg>
      <pc:sldChg chg="del">
        <pc:chgData name="Olsen, Josh" userId="35302c48-3193-4890-ae50-35d612a4c55e" providerId="ADAL" clId="{E6E99940-A476-414C-AC1A-C261EC88610E}" dt="2020-12-01T06:26:27.181" v="12908" actId="2696"/>
        <pc:sldMkLst>
          <pc:docMk/>
          <pc:sldMk cId="3745112733" sldId="281"/>
        </pc:sldMkLst>
      </pc:sldChg>
      <pc:sldChg chg="del">
        <pc:chgData name="Olsen, Josh" userId="35302c48-3193-4890-ae50-35d612a4c55e" providerId="ADAL" clId="{E6E99940-A476-414C-AC1A-C261EC88610E}" dt="2020-12-01T06:26:27.287" v="12913" actId="2696"/>
        <pc:sldMkLst>
          <pc:docMk/>
          <pc:sldMk cId="251231247" sldId="290"/>
        </pc:sldMkLst>
      </pc:sldChg>
      <pc:sldChg chg="del">
        <pc:chgData name="Olsen, Josh" userId="35302c48-3193-4890-ae50-35d612a4c55e" providerId="ADAL" clId="{E6E99940-A476-414C-AC1A-C261EC88610E}" dt="2020-12-01T06:26:27.398" v="12918" actId="2696"/>
        <pc:sldMkLst>
          <pc:docMk/>
          <pc:sldMk cId="2442917553" sldId="295"/>
        </pc:sldMkLst>
      </pc:sldChg>
      <pc:sldChg chg="addSp modSp del">
        <pc:chgData name="Olsen, Josh" userId="35302c48-3193-4890-ae50-35d612a4c55e" providerId="ADAL" clId="{E6E99940-A476-414C-AC1A-C261EC88610E}" dt="2020-12-01T06:26:27.417" v="12919" actId="2696"/>
        <pc:sldMkLst>
          <pc:docMk/>
          <pc:sldMk cId="734874790" sldId="296"/>
        </pc:sldMkLst>
        <pc:picChg chg="add mod">
          <ac:chgData name="Olsen, Josh" userId="35302c48-3193-4890-ae50-35d612a4c55e" providerId="ADAL" clId="{E6E99940-A476-414C-AC1A-C261EC88610E}" dt="2020-12-01T06:26:13.137" v="12887" actId="1076"/>
          <ac:picMkLst>
            <pc:docMk/>
            <pc:sldMk cId="734874790" sldId="296"/>
            <ac:picMk id="3" creationId="{0B6DFDC5-86E4-4395-912A-AEAF1C67E906}"/>
          </ac:picMkLst>
        </pc:picChg>
      </pc:sldChg>
      <pc:sldChg chg="del">
        <pc:chgData name="Olsen, Josh" userId="35302c48-3193-4890-ae50-35d612a4c55e" providerId="ADAL" clId="{E6E99940-A476-414C-AC1A-C261EC88610E}" dt="2020-12-01T06:26:27.447" v="12920" actId="2696"/>
        <pc:sldMkLst>
          <pc:docMk/>
          <pc:sldMk cId="768039809" sldId="300"/>
        </pc:sldMkLst>
      </pc:sldChg>
      <pc:sldChg chg="del">
        <pc:chgData name="Olsen, Josh" userId="35302c48-3193-4890-ae50-35d612a4c55e" providerId="ADAL" clId="{E6E99940-A476-414C-AC1A-C261EC88610E}" dt="2020-12-01T06:26:27.470" v="12921" actId="2696"/>
        <pc:sldMkLst>
          <pc:docMk/>
          <pc:sldMk cId="2514469296" sldId="301"/>
        </pc:sldMkLst>
      </pc:sldChg>
      <pc:sldChg chg="del">
        <pc:chgData name="Olsen, Josh" userId="35302c48-3193-4890-ae50-35d612a4c55e" providerId="ADAL" clId="{E6E99940-A476-414C-AC1A-C261EC88610E}" dt="2020-12-01T06:26:27.198" v="12909" actId="2696"/>
        <pc:sldMkLst>
          <pc:docMk/>
          <pc:sldMk cId="3491143217" sldId="303"/>
        </pc:sldMkLst>
      </pc:sldChg>
      <pc:sldChg chg="del">
        <pc:chgData name="Olsen, Josh" userId="35302c48-3193-4890-ae50-35d612a4c55e" providerId="ADAL" clId="{E6E99940-A476-414C-AC1A-C261EC88610E}" dt="2020-12-01T06:26:27.228" v="12910" actId="2696"/>
        <pc:sldMkLst>
          <pc:docMk/>
          <pc:sldMk cId="332648844" sldId="304"/>
        </pc:sldMkLst>
      </pc:sldChg>
      <pc:sldChg chg="del">
        <pc:chgData name="Olsen, Josh" userId="35302c48-3193-4890-ae50-35d612a4c55e" providerId="ADAL" clId="{E6E99940-A476-414C-AC1A-C261EC88610E}" dt="2020-12-01T06:26:27.241" v="12911" actId="2696"/>
        <pc:sldMkLst>
          <pc:docMk/>
          <pc:sldMk cId="1061332425" sldId="305"/>
        </pc:sldMkLst>
      </pc:sldChg>
      <pc:sldChg chg="del">
        <pc:chgData name="Olsen, Josh" userId="35302c48-3193-4890-ae50-35d612a4c55e" providerId="ADAL" clId="{E6E99940-A476-414C-AC1A-C261EC88610E}" dt="2020-12-01T06:26:27.258" v="12912" actId="2696"/>
        <pc:sldMkLst>
          <pc:docMk/>
          <pc:sldMk cId="3163902989" sldId="306"/>
        </pc:sldMkLst>
      </pc:sldChg>
      <pc:sldChg chg="del">
        <pc:chgData name="Olsen, Josh" userId="35302c48-3193-4890-ae50-35d612a4c55e" providerId="ADAL" clId="{E6E99940-A476-414C-AC1A-C261EC88610E}" dt="2020-12-01T06:26:27.349" v="12916" actId="2696"/>
        <pc:sldMkLst>
          <pc:docMk/>
          <pc:sldMk cId="2158830863" sldId="307"/>
        </pc:sldMkLst>
      </pc:sldChg>
      <pc:sldChg chg="del">
        <pc:chgData name="Olsen, Josh" userId="35302c48-3193-4890-ae50-35d612a4c55e" providerId="ADAL" clId="{E6E99940-A476-414C-AC1A-C261EC88610E}" dt="2020-12-01T06:26:27.385" v="12917" actId="2696"/>
        <pc:sldMkLst>
          <pc:docMk/>
          <pc:sldMk cId="3086032451" sldId="308"/>
        </pc:sldMkLst>
      </pc:sldChg>
      <pc:sldChg chg="del">
        <pc:chgData name="Olsen, Josh" userId="35302c48-3193-4890-ae50-35d612a4c55e" providerId="ADAL" clId="{E6E99940-A476-414C-AC1A-C261EC88610E}" dt="2020-12-01T06:26:27.304" v="12914" actId="2696"/>
        <pc:sldMkLst>
          <pc:docMk/>
          <pc:sldMk cId="3971728432" sldId="309"/>
        </pc:sldMkLst>
      </pc:sldChg>
      <pc:sldChg chg="del">
        <pc:chgData name="Olsen, Josh" userId="35302c48-3193-4890-ae50-35d612a4c55e" providerId="ADAL" clId="{E6E99940-A476-414C-AC1A-C261EC88610E}" dt="2020-12-01T06:26:27.327" v="12915" actId="2696"/>
        <pc:sldMkLst>
          <pc:docMk/>
          <pc:sldMk cId="131165467" sldId="310"/>
        </pc:sldMkLst>
      </pc:sldChg>
      <pc:sldChg chg="del">
        <pc:chgData name="Olsen, Josh" userId="35302c48-3193-4890-ae50-35d612a4c55e" providerId="ADAL" clId="{E6E99940-A476-414C-AC1A-C261EC88610E}" dt="2020-12-01T06:26:26.884" v="12892" actId="2696"/>
        <pc:sldMkLst>
          <pc:docMk/>
          <pc:sldMk cId="294808107" sldId="311"/>
        </pc:sldMkLst>
      </pc:sldChg>
      <pc:sldChg chg="del">
        <pc:chgData name="Olsen, Josh" userId="35302c48-3193-4890-ae50-35d612a4c55e" providerId="ADAL" clId="{E6E99940-A476-414C-AC1A-C261EC88610E}" dt="2020-12-01T06:26:26.935" v="12895" actId="2696"/>
        <pc:sldMkLst>
          <pc:docMk/>
          <pc:sldMk cId="1391919181" sldId="312"/>
        </pc:sldMkLst>
      </pc:sldChg>
      <pc:sldChg chg="del">
        <pc:chgData name="Olsen, Josh" userId="35302c48-3193-4890-ae50-35d612a4c55e" providerId="ADAL" clId="{E6E99940-A476-414C-AC1A-C261EC88610E}" dt="2020-12-01T06:26:26.836" v="12889" actId="2696"/>
        <pc:sldMkLst>
          <pc:docMk/>
          <pc:sldMk cId="1857688449" sldId="314"/>
        </pc:sldMkLst>
      </pc:sldChg>
      <pc:sldChg chg="del">
        <pc:chgData name="Olsen, Josh" userId="35302c48-3193-4890-ae50-35d612a4c55e" providerId="ADAL" clId="{E6E99940-A476-414C-AC1A-C261EC88610E}" dt="2020-12-01T06:26:26.851" v="12890" actId="2696"/>
        <pc:sldMkLst>
          <pc:docMk/>
          <pc:sldMk cId="1273306811" sldId="315"/>
        </pc:sldMkLst>
      </pc:sldChg>
      <pc:sldChg chg="del">
        <pc:chgData name="Olsen, Josh" userId="35302c48-3193-4890-ae50-35d612a4c55e" providerId="ADAL" clId="{E6E99940-A476-414C-AC1A-C261EC88610E}" dt="2020-12-01T06:26:26.868" v="12891" actId="2696"/>
        <pc:sldMkLst>
          <pc:docMk/>
          <pc:sldMk cId="3057315901" sldId="316"/>
        </pc:sldMkLst>
      </pc:sldChg>
      <pc:sldChg chg="addSp delSp modSp">
        <pc:chgData name="Olsen, Josh" userId="35302c48-3193-4890-ae50-35d612a4c55e" providerId="ADAL" clId="{E6E99940-A476-414C-AC1A-C261EC88610E}" dt="2020-11-30T23:52:49.820" v="8594" actId="1035"/>
        <pc:sldMkLst>
          <pc:docMk/>
          <pc:sldMk cId="3464513206" sldId="318"/>
        </pc:sldMkLst>
        <pc:spChg chg="mod">
          <ac:chgData name="Olsen, Josh" userId="35302c48-3193-4890-ae50-35d612a4c55e" providerId="ADAL" clId="{E6E99940-A476-414C-AC1A-C261EC88610E}" dt="2020-11-24T05:13:25.692" v="673" actId="1038"/>
          <ac:spMkLst>
            <pc:docMk/>
            <pc:sldMk cId="3464513206" sldId="318"/>
            <ac:spMk id="3" creationId="{1D938DAD-CE54-3745-B199-7634074F533A}"/>
          </ac:spMkLst>
        </pc:spChg>
        <pc:spChg chg="mod">
          <ac:chgData name="Olsen, Josh" userId="35302c48-3193-4890-ae50-35d612a4c55e" providerId="ADAL" clId="{E6E99940-A476-414C-AC1A-C261EC88610E}" dt="2020-11-24T17:57:53.601" v="1948" actId="1038"/>
          <ac:spMkLst>
            <pc:docMk/>
            <pc:sldMk cId="3464513206" sldId="318"/>
            <ac:spMk id="6" creationId="{8D3DE939-F714-9247-80F9-DB4F862C8448}"/>
          </ac:spMkLst>
        </pc:spChg>
        <pc:spChg chg="mod">
          <ac:chgData name="Olsen, Josh" userId="35302c48-3193-4890-ae50-35d612a4c55e" providerId="ADAL" clId="{E6E99940-A476-414C-AC1A-C261EC88610E}" dt="2020-11-24T17:57:24.443" v="1886" actId="1038"/>
          <ac:spMkLst>
            <pc:docMk/>
            <pc:sldMk cId="3464513206" sldId="318"/>
            <ac:spMk id="7" creationId="{1F6E93DF-D41F-A449-893A-AAA4B347D154}"/>
          </ac:spMkLst>
        </pc:spChg>
        <pc:spChg chg="mod">
          <ac:chgData name="Olsen, Josh" userId="35302c48-3193-4890-ae50-35d612a4c55e" providerId="ADAL" clId="{E6E99940-A476-414C-AC1A-C261EC88610E}" dt="2020-11-24T05:12:27.108" v="462" actId="1076"/>
          <ac:spMkLst>
            <pc:docMk/>
            <pc:sldMk cId="3464513206" sldId="318"/>
            <ac:spMk id="11" creationId="{1E692818-263C-451F-BFA9-8A278B36D238}"/>
          </ac:spMkLst>
        </pc:spChg>
        <pc:spChg chg="mod">
          <ac:chgData name="Olsen, Josh" userId="35302c48-3193-4890-ae50-35d612a4c55e" providerId="ADAL" clId="{E6E99940-A476-414C-AC1A-C261EC88610E}" dt="2020-11-24T17:57:24.443" v="1886" actId="1038"/>
          <ac:spMkLst>
            <pc:docMk/>
            <pc:sldMk cId="3464513206" sldId="318"/>
            <ac:spMk id="24" creationId="{ECFB3450-47C3-407F-99D0-01788EBC4368}"/>
          </ac:spMkLst>
        </pc:spChg>
        <pc:picChg chg="mod">
          <ac:chgData name="Olsen, Josh" userId="35302c48-3193-4890-ae50-35d612a4c55e" providerId="ADAL" clId="{E6E99940-A476-414C-AC1A-C261EC88610E}" dt="2020-11-24T05:12:27.108" v="462" actId="1076"/>
          <ac:picMkLst>
            <pc:docMk/>
            <pc:sldMk cId="3464513206" sldId="318"/>
            <ac:picMk id="14" creationId="{5AC1AC2E-E28C-4D08-86DD-64D507B9E8EE}"/>
          </ac:picMkLst>
        </pc:picChg>
        <pc:picChg chg="mod">
          <ac:chgData name="Olsen, Josh" userId="35302c48-3193-4890-ae50-35d612a4c55e" providerId="ADAL" clId="{E6E99940-A476-414C-AC1A-C261EC88610E}" dt="2020-11-24T17:57:46.579" v="1928" actId="1038"/>
          <ac:picMkLst>
            <pc:docMk/>
            <pc:sldMk cId="3464513206" sldId="318"/>
            <ac:picMk id="18" creationId="{EC3D43D8-7A00-4D83-B359-8E8323B6AB54}"/>
          </ac:picMkLst>
        </pc:picChg>
        <pc:picChg chg="mod">
          <ac:chgData name="Olsen, Josh" userId="35302c48-3193-4890-ae50-35d612a4c55e" providerId="ADAL" clId="{E6E99940-A476-414C-AC1A-C261EC88610E}" dt="2020-11-30T23:52:10.100" v="8587" actId="1035"/>
          <ac:picMkLst>
            <pc:docMk/>
            <pc:sldMk cId="3464513206" sldId="318"/>
            <ac:picMk id="20" creationId="{5C8015C1-6D0A-4E17-B1A6-B8E74D30528D}"/>
          </ac:picMkLst>
        </pc:picChg>
        <pc:picChg chg="add del mod">
          <ac:chgData name="Olsen, Josh" userId="35302c48-3193-4890-ae50-35d612a4c55e" providerId="ADAL" clId="{E6E99940-A476-414C-AC1A-C261EC88610E}" dt="2020-11-30T23:52:39.081" v="8592" actId="14100"/>
          <ac:picMkLst>
            <pc:docMk/>
            <pc:sldMk cId="3464513206" sldId="318"/>
            <ac:picMk id="21" creationId="{75CEB3F7-59D4-4B71-8D70-40F81D712282}"/>
          </ac:picMkLst>
        </pc:picChg>
        <pc:picChg chg="mod">
          <ac:chgData name="Olsen, Josh" userId="35302c48-3193-4890-ae50-35d612a4c55e" providerId="ADAL" clId="{E6E99940-A476-414C-AC1A-C261EC88610E}" dt="2020-11-24T17:57:55.086" v="1954" actId="1038"/>
          <ac:picMkLst>
            <pc:docMk/>
            <pc:sldMk cId="3464513206" sldId="318"/>
            <ac:picMk id="22" creationId="{9E063083-1A2C-40F0-882E-AC263AA5E444}"/>
          </ac:picMkLst>
        </pc:picChg>
        <pc:picChg chg="mod">
          <ac:chgData name="Olsen, Josh" userId="35302c48-3193-4890-ae50-35d612a4c55e" providerId="ADAL" clId="{E6E99940-A476-414C-AC1A-C261EC88610E}" dt="2020-11-30T23:52:49.820" v="8594" actId="1035"/>
          <ac:picMkLst>
            <pc:docMk/>
            <pc:sldMk cId="3464513206" sldId="318"/>
            <ac:picMk id="23" creationId="{5F10F964-80B2-4544-A269-7815B03B07FD}"/>
          </ac:picMkLst>
        </pc:picChg>
        <pc:picChg chg="mod">
          <ac:chgData name="Olsen, Josh" userId="35302c48-3193-4890-ae50-35d612a4c55e" providerId="ADAL" clId="{E6E99940-A476-414C-AC1A-C261EC88610E}" dt="2020-11-24T17:57:24.443" v="1886" actId="1038"/>
          <ac:picMkLst>
            <pc:docMk/>
            <pc:sldMk cId="3464513206" sldId="318"/>
            <ac:picMk id="25" creationId="{37FB58FD-BD44-4C52-BEE0-5A616AF6F61D}"/>
          </ac:picMkLst>
        </pc:picChg>
      </pc:sldChg>
      <pc:sldChg chg="modSp">
        <pc:chgData name="Olsen, Josh" userId="35302c48-3193-4890-ae50-35d612a4c55e" providerId="ADAL" clId="{E6E99940-A476-414C-AC1A-C261EC88610E}" dt="2020-11-30T02:36:03.173" v="7263" actId="20577"/>
        <pc:sldMkLst>
          <pc:docMk/>
          <pc:sldMk cId="3507244054" sldId="322"/>
        </pc:sldMkLst>
        <pc:spChg chg="mod">
          <ac:chgData name="Olsen, Josh" userId="35302c48-3193-4890-ae50-35d612a4c55e" providerId="ADAL" clId="{E6E99940-A476-414C-AC1A-C261EC88610E}" dt="2020-11-30T02:36:03.173" v="7263" actId="20577"/>
          <ac:spMkLst>
            <pc:docMk/>
            <pc:sldMk cId="3507244054" sldId="322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1-24T18:35:28.211" v="2136" actId="20577"/>
          <ac:spMkLst>
            <pc:docMk/>
            <pc:sldMk cId="3507244054" sldId="322"/>
            <ac:spMk id="3" creationId="{00000000-0000-0000-0000-000000000000}"/>
          </ac:spMkLst>
        </pc:spChg>
      </pc:sldChg>
      <pc:sldChg chg="delSp modSp">
        <pc:chgData name="Olsen, Josh" userId="35302c48-3193-4890-ae50-35d612a4c55e" providerId="ADAL" clId="{E6E99940-A476-414C-AC1A-C261EC88610E}" dt="2020-11-29T22:51:47.974" v="6234" actId="478"/>
        <pc:sldMkLst>
          <pc:docMk/>
          <pc:sldMk cId="3105090140" sldId="323"/>
        </pc:sldMkLst>
        <pc:spChg chg="mod">
          <ac:chgData name="Olsen, Josh" userId="35302c48-3193-4890-ae50-35d612a4c55e" providerId="ADAL" clId="{E6E99940-A476-414C-AC1A-C261EC88610E}" dt="2020-11-24T19:28:52.097" v="2910" actId="20577"/>
          <ac:spMkLst>
            <pc:docMk/>
            <pc:sldMk cId="3105090140" sldId="323"/>
            <ac:spMk id="2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1-29T22:51:47.974" v="6234" actId="478"/>
          <ac:spMkLst>
            <pc:docMk/>
            <pc:sldMk cId="3105090140" sldId="323"/>
            <ac:spMk id="5" creationId="{00000000-0000-0000-0000-000000000000}"/>
          </ac:spMkLst>
        </pc:spChg>
      </pc:sldChg>
      <pc:sldChg chg="addSp delSp modSp">
        <pc:chgData name="Olsen, Josh" userId="35302c48-3193-4890-ae50-35d612a4c55e" providerId="ADAL" clId="{E6E99940-A476-414C-AC1A-C261EC88610E}" dt="2020-12-01T20:28:14.049" v="14089" actId="20577"/>
        <pc:sldMkLst>
          <pc:docMk/>
          <pc:sldMk cId="2086881049" sldId="325"/>
        </pc:sldMkLst>
        <pc:spChg chg="mod">
          <ac:chgData name="Olsen, Josh" userId="35302c48-3193-4890-ae50-35d612a4c55e" providerId="ADAL" clId="{E6E99940-A476-414C-AC1A-C261EC88610E}" dt="2020-12-01T20:28:14.049" v="14089" actId="20577"/>
          <ac:spMkLst>
            <pc:docMk/>
            <pc:sldMk cId="2086881049" sldId="325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28T22:03:59.783" v="3785" actId="478"/>
          <ac:spMkLst>
            <pc:docMk/>
            <pc:sldMk cId="2086881049" sldId="325"/>
            <ac:spMk id="4" creationId="{53338AA8-909E-4A8D-AB01-30ADEF74B50B}"/>
          </ac:spMkLst>
        </pc:spChg>
        <pc:spChg chg="add del mod">
          <ac:chgData name="Olsen, Josh" userId="35302c48-3193-4890-ae50-35d612a4c55e" providerId="ADAL" clId="{E6E99940-A476-414C-AC1A-C261EC88610E}" dt="2020-11-28T22:03:59.783" v="3785" actId="478"/>
          <ac:spMkLst>
            <pc:docMk/>
            <pc:sldMk cId="2086881049" sldId="325"/>
            <ac:spMk id="6" creationId="{DC3C2588-3C2D-4C99-B0D1-F5042B71878D}"/>
          </ac:spMkLst>
        </pc:spChg>
        <pc:spChg chg="add mod">
          <ac:chgData name="Olsen, Josh" userId="35302c48-3193-4890-ae50-35d612a4c55e" providerId="ADAL" clId="{E6E99940-A476-414C-AC1A-C261EC88610E}" dt="2020-11-28T22:05:38.433" v="3796" actId="164"/>
          <ac:spMkLst>
            <pc:docMk/>
            <pc:sldMk cId="2086881049" sldId="325"/>
            <ac:spMk id="7" creationId="{9EF15EBE-63D7-44C9-AB16-735B6CA5FE18}"/>
          </ac:spMkLst>
        </pc:spChg>
        <pc:spChg chg="add mod">
          <ac:chgData name="Olsen, Josh" userId="35302c48-3193-4890-ae50-35d612a4c55e" providerId="ADAL" clId="{E6E99940-A476-414C-AC1A-C261EC88610E}" dt="2020-11-28T22:05:38.433" v="3796" actId="164"/>
          <ac:spMkLst>
            <pc:docMk/>
            <pc:sldMk cId="2086881049" sldId="325"/>
            <ac:spMk id="8" creationId="{3EA620CD-5C1A-46D9-B3D9-FEA4C85C18DB}"/>
          </ac:spMkLst>
        </pc:spChg>
        <pc:spChg chg="add mod">
          <ac:chgData name="Olsen, Josh" userId="35302c48-3193-4890-ae50-35d612a4c55e" providerId="ADAL" clId="{E6E99940-A476-414C-AC1A-C261EC88610E}" dt="2020-11-28T22:06:12.248" v="3914" actId="1076"/>
          <ac:spMkLst>
            <pc:docMk/>
            <pc:sldMk cId="2086881049" sldId="325"/>
            <ac:spMk id="10" creationId="{CCCF61A0-52D8-4857-A34A-FB0F3827F5DB}"/>
          </ac:spMkLst>
        </pc:spChg>
        <pc:spChg chg="add mod">
          <ac:chgData name="Olsen, Josh" userId="35302c48-3193-4890-ae50-35d612a4c55e" providerId="ADAL" clId="{E6E99940-A476-414C-AC1A-C261EC88610E}" dt="2020-11-28T22:06:56.944" v="3947" actId="313"/>
          <ac:spMkLst>
            <pc:docMk/>
            <pc:sldMk cId="2086881049" sldId="325"/>
            <ac:spMk id="11" creationId="{A5FDFC83-E197-4D27-AEFC-CC22FA74B3B2}"/>
          </ac:spMkLst>
        </pc:spChg>
        <pc:spChg chg="add mod">
          <ac:chgData name="Olsen, Josh" userId="35302c48-3193-4890-ae50-35d612a4c55e" providerId="ADAL" clId="{E6E99940-A476-414C-AC1A-C261EC88610E}" dt="2020-11-28T22:06:53.225" v="3946" actId="1076"/>
          <ac:spMkLst>
            <pc:docMk/>
            <pc:sldMk cId="2086881049" sldId="325"/>
            <ac:spMk id="12" creationId="{69D6BBB2-3C37-479D-AE0D-2CC55A6D374E}"/>
          </ac:spMkLst>
        </pc:spChg>
        <pc:grpChg chg="add mod">
          <ac:chgData name="Olsen, Josh" userId="35302c48-3193-4890-ae50-35d612a4c55e" providerId="ADAL" clId="{E6E99940-A476-414C-AC1A-C261EC88610E}" dt="2020-11-28T22:05:47.716" v="3892" actId="1036"/>
          <ac:grpSpMkLst>
            <pc:docMk/>
            <pc:sldMk cId="2086881049" sldId="325"/>
            <ac:grpSpMk id="9" creationId="{2C8FC75A-319B-4425-9843-45D84C3D3330}"/>
          </ac:grpSpMkLst>
        </pc:grpChg>
      </pc:sldChg>
      <pc:sldChg chg="addSp modSp del">
        <pc:chgData name="Olsen, Josh" userId="35302c48-3193-4890-ae50-35d612a4c55e" providerId="ADAL" clId="{E6E99940-A476-414C-AC1A-C261EC88610E}" dt="2020-11-29T22:52:24.569" v="6272" actId="2696"/>
        <pc:sldMkLst>
          <pc:docMk/>
          <pc:sldMk cId="3664130054" sldId="326"/>
        </pc:sldMkLst>
        <pc:spChg chg="mod">
          <ac:chgData name="Olsen, Josh" userId="35302c48-3193-4890-ae50-35d612a4c55e" providerId="ADAL" clId="{E6E99940-A476-414C-AC1A-C261EC88610E}" dt="2020-11-24T05:11:45.147" v="456" actId="5793"/>
          <ac:spMkLst>
            <pc:docMk/>
            <pc:sldMk cId="3664130054" sldId="326"/>
            <ac:spMk id="3" creationId="{00000000-0000-0000-0000-000000000000}"/>
          </ac:spMkLst>
        </pc:spChg>
        <pc:picChg chg="add mod">
          <ac:chgData name="Olsen, Josh" userId="35302c48-3193-4890-ae50-35d612a4c55e" providerId="ADAL" clId="{E6E99940-A476-414C-AC1A-C261EC88610E}" dt="2020-11-28T22:12:52.296" v="3951" actId="1076"/>
          <ac:picMkLst>
            <pc:docMk/>
            <pc:sldMk cId="3664130054" sldId="326"/>
            <ac:picMk id="4" creationId="{8D7E0CE5-B15E-4C22-B547-338F64F10769}"/>
          </ac:picMkLst>
        </pc:picChg>
        <pc:picChg chg="add mod">
          <ac:chgData name="Olsen, Josh" userId="35302c48-3193-4890-ae50-35d612a4c55e" providerId="ADAL" clId="{E6E99940-A476-414C-AC1A-C261EC88610E}" dt="2020-11-28T22:13:28.116" v="3955" actId="1076"/>
          <ac:picMkLst>
            <pc:docMk/>
            <pc:sldMk cId="3664130054" sldId="326"/>
            <ac:picMk id="6" creationId="{9F06EF2B-95B8-4E8D-B385-ECCC13794A3D}"/>
          </ac:picMkLst>
        </pc:picChg>
        <pc:picChg chg="add mod">
          <ac:chgData name="Olsen, Josh" userId="35302c48-3193-4890-ae50-35d612a4c55e" providerId="ADAL" clId="{E6E99940-A476-414C-AC1A-C261EC88610E}" dt="2020-11-28T22:14:13.803" v="3959" actId="1076"/>
          <ac:picMkLst>
            <pc:docMk/>
            <pc:sldMk cId="3664130054" sldId="326"/>
            <ac:picMk id="7" creationId="{C252374E-52C3-4204-8015-C6EFEE5E5579}"/>
          </ac:picMkLst>
        </pc:picChg>
      </pc:sldChg>
      <pc:sldChg chg="modSp">
        <pc:chgData name="Olsen, Josh" userId="35302c48-3193-4890-ae50-35d612a4c55e" providerId="ADAL" clId="{E6E99940-A476-414C-AC1A-C261EC88610E}" dt="2020-12-01T20:47:35.010" v="14160" actId="20577"/>
        <pc:sldMkLst>
          <pc:docMk/>
          <pc:sldMk cId="588311632" sldId="327"/>
        </pc:sldMkLst>
        <pc:spChg chg="mod">
          <ac:chgData name="Olsen, Josh" userId="35302c48-3193-4890-ae50-35d612a4c55e" providerId="ADAL" clId="{E6E99940-A476-414C-AC1A-C261EC88610E}" dt="2020-12-01T20:47:35.010" v="14160" actId="20577"/>
          <ac:spMkLst>
            <pc:docMk/>
            <pc:sldMk cId="588311632" sldId="327"/>
            <ac:spMk id="3" creationId="{00000000-0000-0000-0000-000000000000}"/>
          </ac:spMkLst>
        </pc:spChg>
      </pc:sldChg>
      <pc:sldChg chg="modSp">
        <pc:chgData name="Olsen, Josh" userId="35302c48-3193-4890-ae50-35d612a4c55e" providerId="ADAL" clId="{E6E99940-A476-414C-AC1A-C261EC88610E}" dt="2020-11-28T23:51:53.128" v="4745" actId="20577"/>
        <pc:sldMkLst>
          <pc:docMk/>
          <pc:sldMk cId="3081844721" sldId="328"/>
        </pc:sldMkLst>
        <pc:spChg chg="mod">
          <ac:chgData name="Olsen, Josh" userId="35302c48-3193-4890-ae50-35d612a4c55e" providerId="ADAL" clId="{E6E99940-A476-414C-AC1A-C261EC88610E}" dt="2020-11-28T23:51:53.128" v="4745" actId="20577"/>
          <ac:spMkLst>
            <pc:docMk/>
            <pc:sldMk cId="3081844721" sldId="328"/>
            <ac:spMk id="3" creationId="{00000000-0000-0000-0000-000000000000}"/>
          </ac:spMkLst>
        </pc:spChg>
      </pc:sldChg>
      <pc:sldChg chg="addSp delSp del">
        <pc:chgData name="Olsen, Josh" userId="35302c48-3193-4890-ae50-35d612a4c55e" providerId="ADAL" clId="{E6E99940-A476-414C-AC1A-C261EC88610E}" dt="2020-11-30T02:50:25.382" v="7620" actId="2696"/>
        <pc:sldMkLst>
          <pc:docMk/>
          <pc:sldMk cId="3258434044" sldId="329"/>
        </pc:sldMkLst>
        <pc:picChg chg="add del">
          <ac:chgData name="Olsen, Josh" userId="35302c48-3193-4890-ae50-35d612a4c55e" providerId="ADAL" clId="{E6E99940-A476-414C-AC1A-C261EC88610E}" dt="2020-11-29T21:39:15.415" v="5609" actId="478"/>
          <ac:picMkLst>
            <pc:docMk/>
            <pc:sldMk cId="3258434044" sldId="329"/>
            <ac:picMk id="4" creationId="{7603002A-EE38-4D4B-A18F-A94E116C7881}"/>
          </ac:picMkLst>
        </pc:picChg>
        <pc:picChg chg="add del">
          <ac:chgData name="Olsen, Josh" userId="35302c48-3193-4890-ae50-35d612a4c55e" providerId="ADAL" clId="{E6E99940-A476-414C-AC1A-C261EC88610E}" dt="2020-11-29T21:40:13.411" v="5611" actId="478"/>
          <ac:picMkLst>
            <pc:docMk/>
            <pc:sldMk cId="3258434044" sldId="329"/>
            <ac:picMk id="6" creationId="{16200387-B212-4F8C-B4F0-34135AC6BD15}"/>
          </ac:picMkLst>
        </pc:picChg>
        <pc:picChg chg="add del">
          <ac:chgData name="Olsen, Josh" userId="35302c48-3193-4890-ae50-35d612a4c55e" providerId="ADAL" clId="{E6E99940-A476-414C-AC1A-C261EC88610E}" dt="2020-11-29T21:44:47.235" v="5615" actId="478"/>
          <ac:picMkLst>
            <pc:docMk/>
            <pc:sldMk cId="3258434044" sldId="329"/>
            <ac:picMk id="7" creationId="{98324383-EFD1-4ED9-BE4E-B7D7F07FC0F0}"/>
          </ac:picMkLst>
        </pc:picChg>
        <pc:picChg chg="add">
          <ac:chgData name="Olsen, Josh" userId="35302c48-3193-4890-ae50-35d612a4c55e" providerId="ADAL" clId="{E6E99940-A476-414C-AC1A-C261EC88610E}" dt="2020-11-29T21:44:47.469" v="5616"/>
          <ac:picMkLst>
            <pc:docMk/>
            <pc:sldMk cId="3258434044" sldId="329"/>
            <ac:picMk id="8" creationId="{D236863E-5693-4767-83E9-EA59121F4530}"/>
          </ac:picMkLst>
        </pc:picChg>
      </pc:sldChg>
      <pc:sldChg chg="modSp">
        <pc:chgData name="Olsen, Josh" userId="35302c48-3193-4890-ae50-35d612a4c55e" providerId="ADAL" clId="{E6E99940-A476-414C-AC1A-C261EC88610E}" dt="2020-11-30T00:15:16.557" v="6280" actId="20577"/>
        <pc:sldMkLst>
          <pc:docMk/>
          <pc:sldMk cId="3554988082" sldId="331"/>
        </pc:sldMkLst>
        <pc:spChg chg="mod">
          <ac:chgData name="Olsen, Josh" userId="35302c48-3193-4890-ae50-35d612a4c55e" providerId="ADAL" clId="{E6E99940-A476-414C-AC1A-C261EC88610E}" dt="2020-11-30T00:15:16.557" v="6280" actId="20577"/>
          <ac:spMkLst>
            <pc:docMk/>
            <pc:sldMk cId="3554988082" sldId="331"/>
            <ac:spMk id="3" creationId="{00000000-0000-0000-0000-000000000000}"/>
          </ac:spMkLst>
        </pc:spChg>
      </pc:sldChg>
      <pc:sldChg chg="delSp modSp">
        <pc:chgData name="Olsen, Josh" userId="35302c48-3193-4890-ae50-35d612a4c55e" providerId="ADAL" clId="{E6E99940-A476-414C-AC1A-C261EC88610E}" dt="2020-11-30T02:43:50.404" v="7478" actId="20577"/>
        <pc:sldMkLst>
          <pc:docMk/>
          <pc:sldMk cId="2901648756" sldId="332"/>
        </pc:sldMkLst>
        <pc:spChg chg="mod">
          <ac:chgData name="Olsen, Josh" userId="35302c48-3193-4890-ae50-35d612a4c55e" providerId="ADAL" clId="{E6E99940-A476-414C-AC1A-C261EC88610E}" dt="2020-11-30T02:43:50.404" v="7478" actId="20577"/>
          <ac:spMkLst>
            <pc:docMk/>
            <pc:sldMk cId="2901648756" sldId="332"/>
            <ac:spMk id="3" creationId="{00000000-0000-0000-0000-000000000000}"/>
          </ac:spMkLst>
        </pc:spChg>
        <pc:picChg chg="del">
          <ac:chgData name="Olsen, Josh" userId="35302c48-3193-4890-ae50-35d612a4c55e" providerId="ADAL" clId="{E6E99940-A476-414C-AC1A-C261EC88610E}" dt="2020-11-24T05:03:37.104" v="26"/>
          <ac:picMkLst>
            <pc:docMk/>
            <pc:sldMk cId="2901648756" sldId="332"/>
            <ac:picMk id="4" creationId="{CD124BC3-F97B-465B-80E3-73089C41BF6B}"/>
          </ac:picMkLst>
        </pc:picChg>
      </pc:sldChg>
      <pc:sldChg chg="addSp delSp modSp del">
        <pc:chgData name="Olsen, Josh" userId="35302c48-3193-4890-ae50-35d612a4c55e" providerId="ADAL" clId="{E6E99940-A476-414C-AC1A-C261EC88610E}" dt="2020-11-30T02:50:02.327" v="7619" actId="2696"/>
        <pc:sldMkLst>
          <pc:docMk/>
          <pc:sldMk cId="2409868959" sldId="333"/>
        </pc:sldMkLst>
        <pc:spChg chg="mod">
          <ac:chgData name="Olsen, Josh" userId="35302c48-3193-4890-ae50-35d612a4c55e" providerId="ADAL" clId="{E6E99940-A476-414C-AC1A-C261EC88610E}" dt="2020-11-30T02:49:16.328" v="7570" actId="20577"/>
          <ac:spMkLst>
            <pc:docMk/>
            <pc:sldMk cId="2409868959" sldId="333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1-30T02:49:26.667" v="7576" actId="20577"/>
          <ac:spMkLst>
            <pc:docMk/>
            <pc:sldMk cId="2409868959" sldId="333"/>
            <ac:spMk id="3" creationId="{00000000-0000-0000-0000-000000000000}"/>
          </ac:spMkLst>
        </pc:spChg>
        <pc:picChg chg="add del mod">
          <ac:chgData name="Olsen, Josh" userId="35302c48-3193-4890-ae50-35d612a4c55e" providerId="ADAL" clId="{E6E99940-A476-414C-AC1A-C261EC88610E}" dt="2020-11-29T21:42:28.041" v="5613" actId="478"/>
          <ac:picMkLst>
            <pc:docMk/>
            <pc:sldMk cId="2409868959" sldId="333"/>
            <ac:picMk id="4" creationId="{9A56FE3A-72B6-431D-B111-EEACDE81772A}"/>
          </ac:picMkLst>
        </pc:picChg>
        <pc:picChg chg="add del mod">
          <ac:chgData name="Olsen, Josh" userId="35302c48-3193-4890-ae50-35d612a4c55e" providerId="ADAL" clId="{E6E99940-A476-414C-AC1A-C261EC88610E}" dt="2020-11-29T21:45:20.160" v="5618" actId="478"/>
          <ac:picMkLst>
            <pc:docMk/>
            <pc:sldMk cId="2409868959" sldId="333"/>
            <ac:picMk id="5" creationId="{C6C664B1-53B9-484E-B758-4EE87C1E223D}"/>
          </ac:picMkLst>
        </pc:picChg>
        <pc:picChg chg="add mod">
          <ac:chgData name="Olsen, Josh" userId="35302c48-3193-4890-ae50-35d612a4c55e" providerId="ADAL" clId="{E6E99940-A476-414C-AC1A-C261EC88610E}" dt="2020-11-29T21:45:24.122" v="5622" actId="1076"/>
          <ac:picMkLst>
            <pc:docMk/>
            <pc:sldMk cId="2409868959" sldId="333"/>
            <ac:picMk id="7" creationId="{7E6DBC8E-5B57-4DC8-8C97-92713AFB8801}"/>
          </ac:picMkLst>
        </pc:picChg>
      </pc:sldChg>
      <pc:sldChg chg="addSp delSp modSp ord">
        <pc:chgData name="Olsen, Josh" userId="35302c48-3193-4890-ae50-35d612a4c55e" providerId="ADAL" clId="{E6E99940-A476-414C-AC1A-C261EC88610E}" dt="2020-12-02T00:51:48.533" v="15203" actId="20577"/>
        <pc:sldMkLst>
          <pc:docMk/>
          <pc:sldMk cId="3968388866" sldId="334"/>
        </pc:sldMkLst>
        <pc:spChg chg="mod">
          <ac:chgData name="Olsen, Josh" userId="35302c48-3193-4890-ae50-35d612a4c55e" providerId="ADAL" clId="{E6E99940-A476-414C-AC1A-C261EC88610E}" dt="2020-11-29T02:15:49.039" v="5152" actId="20577"/>
          <ac:spMkLst>
            <pc:docMk/>
            <pc:sldMk cId="3968388866" sldId="334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2T00:51:48.533" v="15203" actId="20577"/>
          <ac:spMkLst>
            <pc:docMk/>
            <pc:sldMk cId="3968388866" sldId="334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30T23:54:49.454" v="8596" actId="478"/>
          <ac:spMkLst>
            <pc:docMk/>
            <pc:sldMk cId="3968388866" sldId="334"/>
            <ac:spMk id="4" creationId="{2E1B5DA6-1C1B-40D3-BE11-45EE6EB8C44B}"/>
          </ac:spMkLst>
        </pc:spChg>
        <pc:picChg chg="add mod">
          <ac:chgData name="Olsen, Josh" userId="35302c48-3193-4890-ae50-35d612a4c55e" providerId="ADAL" clId="{E6E99940-A476-414C-AC1A-C261EC88610E}" dt="2020-12-01T00:04:23.974" v="8650" actId="1036"/>
          <ac:picMkLst>
            <pc:docMk/>
            <pc:sldMk cId="3968388866" sldId="334"/>
            <ac:picMk id="6" creationId="{1D157CB4-315D-47CF-9D3F-DE31B1D153ED}"/>
          </ac:picMkLst>
        </pc:picChg>
        <pc:picChg chg="add">
          <ac:chgData name="Olsen, Josh" userId="35302c48-3193-4890-ae50-35d612a4c55e" providerId="ADAL" clId="{E6E99940-A476-414C-AC1A-C261EC88610E}" dt="2020-11-24T05:42:28.237" v="1084"/>
          <ac:picMkLst>
            <pc:docMk/>
            <pc:sldMk cId="3968388866" sldId="334"/>
            <ac:picMk id="6" creationId="{C5D342E4-B6B4-4C35-961E-8C484D577A74}"/>
          </ac:picMkLst>
        </pc:picChg>
        <pc:picChg chg="add del mod">
          <ac:chgData name="Olsen, Josh" userId="35302c48-3193-4890-ae50-35d612a4c55e" providerId="ADAL" clId="{E6E99940-A476-414C-AC1A-C261EC88610E}" dt="2020-11-30T23:54:53.286" v="8598" actId="478"/>
          <ac:picMkLst>
            <pc:docMk/>
            <pc:sldMk cId="3968388866" sldId="334"/>
            <ac:picMk id="7" creationId="{85AC07F1-34A5-42C2-A4E5-8033B6F55004}"/>
          </ac:picMkLst>
        </pc:picChg>
        <pc:picChg chg="add del mod">
          <ac:chgData name="Olsen, Josh" userId="35302c48-3193-4890-ae50-35d612a4c55e" providerId="ADAL" clId="{E6E99940-A476-414C-AC1A-C261EC88610E}" dt="2020-12-01T00:04:13.693" v="8615" actId="478"/>
          <ac:picMkLst>
            <pc:docMk/>
            <pc:sldMk cId="3968388866" sldId="334"/>
            <ac:picMk id="8" creationId="{4913DD1F-73E8-471A-9903-D2DE18E7A687}"/>
          </ac:picMkLst>
        </pc:picChg>
      </pc:sldChg>
      <pc:sldChg chg="addSp delSp modSp ord">
        <pc:chgData name="Olsen, Josh" userId="35302c48-3193-4890-ae50-35d612a4c55e" providerId="ADAL" clId="{E6E99940-A476-414C-AC1A-C261EC88610E}" dt="2020-12-01T05:22:03.855" v="11673" actId="478"/>
        <pc:sldMkLst>
          <pc:docMk/>
          <pc:sldMk cId="4271489758" sldId="335"/>
        </pc:sldMkLst>
        <pc:spChg chg="mod">
          <ac:chgData name="Olsen, Josh" userId="35302c48-3193-4890-ae50-35d612a4c55e" providerId="ADAL" clId="{E6E99940-A476-414C-AC1A-C261EC88610E}" dt="2020-12-01T05:22:01.929" v="11672" actId="6549"/>
          <ac:spMkLst>
            <pc:docMk/>
            <pc:sldMk cId="4271489758" sldId="335"/>
            <ac:spMk id="3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1-30T04:29:10.347" v="7837" actId="478"/>
          <ac:spMkLst>
            <pc:docMk/>
            <pc:sldMk cId="4271489758" sldId="335"/>
            <ac:spMk id="6" creationId="{853EE396-6BB8-4E19-85A7-9797FCA1F3B8}"/>
          </ac:spMkLst>
        </pc:spChg>
        <pc:spChg chg="add del mod">
          <ac:chgData name="Olsen, Josh" userId="35302c48-3193-4890-ae50-35d612a4c55e" providerId="ADAL" clId="{E6E99940-A476-414C-AC1A-C261EC88610E}" dt="2020-12-01T05:22:03.855" v="11673" actId="478"/>
          <ac:spMkLst>
            <pc:docMk/>
            <pc:sldMk cId="4271489758" sldId="335"/>
            <ac:spMk id="7" creationId="{0A4AF2D8-67CB-409A-ABBF-EDFBA737CCCE}"/>
          </ac:spMkLst>
        </pc:spChg>
      </pc:sldChg>
      <pc:sldChg chg="addSp delSp modSp ord">
        <pc:chgData name="Olsen, Josh" userId="35302c48-3193-4890-ae50-35d612a4c55e" providerId="ADAL" clId="{E6E99940-A476-414C-AC1A-C261EC88610E}" dt="2020-12-01T04:47:59.278" v="11597" actId="478"/>
        <pc:sldMkLst>
          <pc:docMk/>
          <pc:sldMk cId="1260970826" sldId="336"/>
        </pc:sldMkLst>
        <pc:spChg chg="mod">
          <ac:chgData name="Olsen, Josh" userId="35302c48-3193-4890-ae50-35d612a4c55e" providerId="ADAL" clId="{E6E99940-A476-414C-AC1A-C261EC88610E}" dt="2020-11-30T04:32:29.124" v="7996" actId="120"/>
          <ac:spMkLst>
            <pc:docMk/>
            <pc:sldMk cId="1260970826" sldId="336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0:06:50.573" v="8705" actId="20577"/>
          <ac:spMkLst>
            <pc:docMk/>
            <pc:sldMk cId="1260970826" sldId="336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30T04:30:16.356" v="7943" actId="478"/>
          <ac:spMkLst>
            <pc:docMk/>
            <pc:sldMk cId="1260970826" sldId="336"/>
            <ac:spMk id="8" creationId="{A0A8504D-3904-4352-8ACD-B905959CBA1E}"/>
          </ac:spMkLst>
        </pc:spChg>
        <pc:spChg chg="add mod">
          <ac:chgData name="Olsen, Josh" userId="35302c48-3193-4890-ae50-35d612a4c55e" providerId="ADAL" clId="{E6E99940-A476-414C-AC1A-C261EC88610E}" dt="2020-12-01T00:06:59.560" v="8710" actId="1076"/>
          <ac:spMkLst>
            <pc:docMk/>
            <pc:sldMk cId="1260970826" sldId="336"/>
            <ac:spMk id="9" creationId="{AF12D888-A03D-4927-A0C7-2602AD5EBF0B}"/>
          </ac:spMkLst>
        </pc:spChg>
        <pc:picChg chg="add del mod">
          <ac:chgData name="Olsen, Josh" userId="35302c48-3193-4890-ae50-35d612a4c55e" providerId="ADAL" clId="{E6E99940-A476-414C-AC1A-C261EC88610E}" dt="2020-11-30T01:38:38.837" v="6525" actId="478"/>
          <ac:picMkLst>
            <pc:docMk/>
            <pc:sldMk cId="1260970826" sldId="336"/>
            <ac:picMk id="4" creationId="{B01BBECD-B90E-491F-ABD7-BA715CE7DF3D}"/>
          </ac:picMkLst>
        </pc:picChg>
        <pc:picChg chg="add del mod">
          <ac:chgData name="Olsen, Josh" userId="35302c48-3193-4890-ae50-35d612a4c55e" providerId="ADAL" clId="{E6E99940-A476-414C-AC1A-C261EC88610E}" dt="2020-12-01T04:47:59.278" v="11597" actId="478"/>
          <ac:picMkLst>
            <pc:docMk/>
            <pc:sldMk cId="1260970826" sldId="336"/>
            <ac:picMk id="6" creationId="{EE118B30-75E9-4850-A249-0DFD137030DC}"/>
          </ac:picMkLst>
        </pc:picChg>
        <pc:picChg chg="add mod">
          <ac:chgData name="Olsen, Josh" userId="35302c48-3193-4890-ae50-35d612a4c55e" providerId="ADAL" clId="{E6E99940-A476-414C-AC1A-C261EC88610E}" dt="2020-11-30T04:30:25.740" v="7945" actId="1076"/>
          <ac:picMkLst>
            <pc:docMk/>
            <pc:sldMk cId="1260970826" sldId="336"/>
            <ac:picMk id="7" creationId="{5FF0DBEA-68A3-41B1-855C-6ECA821BF4E3}"/>
          </ac:picMkLst>
        </pc:picChg>
      </pc:sldChg>
      <pc:sldChg chg="modSp del">
        <pc:chgData name="Olsen, Josh" userId="35302c48-3193-4890-ae50-35d612a4c55e" providerId="ADAL" clId="{E6E99940-A476-414C-AC1A-C261EC88610E}" dt="2020-12-01T18:24:36.566" v="13973" actId="2696"/>
        <pc:sldMkLst>
          <pc:docMk/>
          <pc:sldMk cId="598670071" sldId="337"/>
        </pc:sldMkLst>
        <pc:spChg chg="mod">
          <ac:chgData name="Olsen, Josh" userId="35302c48-3193-4890-ae50-35d612a4c55e" providerId="ADAL" clId="{E6E99940-A476-414C-AC1A-C261EC88610E}" dt="2020-12-01T06:50:38.514" v="13742"/>
          <ac:spMkLst>
            <pc:docMk/>
            <pc:sldMk cId="598670071" sldId="337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6:50:02.548" v="13731" actId="20577"/>
          <ac:spMkLst>
            <pc:docMk/>
            <pc:sldMk cId="598670071" sldId="337"/>
            <ac:spMk id="3" creationId="{00000000-0000-0000-0000-000000000000}"/>
          </ac:spMkLst>
        </pc:spChg>
      </pc:sldChg>
      <pc:sldChg chg="modSp">
        <pc:chgData name="Olsen, Josh" userId="35302c48-3193-4890-ae50-35d612a4c55e" providerId="ADAL" clId="{E6E99940-A476-414C-AC1A-C261EC88610E}" dt="2020-11-30T02:52:18.200" v="7636" actId="20577"/>
        <pc:sldMkLst>
          <pc:docMk/>
          <pc:sldMk cId="3723632596" sldId="338"/>
        </pc:sldMkLst>
        <pc:spChg chg="mod">
          <ac:chgData name="Olsen, Josh" userId="35302c48-3193-4890-ae50-35d612a4c55e" providerId="ADAL" clId="{E6E99940-A476-414C-AC1A-C261EC88610E}" dt="2020-11-30T02:52:18.200" v="7636" actId="20577"/>
          <ac:spMkLst>
            <pc:docMk/>
            <pc:sldMk cId="3723632596" sldId="338"/>
            <ac:spMk id="3" creationId="{00000000-0000-0000-0000-000000000000}"/>
          </ac:spMkLst>
        </pc:spChg>
      </pc:sldChg>
      <pc:sldChg chg="addSp modSp">
        <pc:chgData name="Olsen, Josh" userId="35302c48-3193-4890-ae50-35d612a4c55e" providerId="ADAL" clId="{E6E99940-A476-414C-AC1A-C261EC88610E}" dt="2020-12-01T06:51:25.660" v="13750" actId="6549"/>
        <pc:sldMkLst>
          <pc:docMk/>
          <pc:sldMk cId="1764815858" sldId="339"/>
        </pc:sldMkLst>
        <pc:spChg chg="mod">
          <ac:chgData name="Olsen, Josh" userId="35302c48-3193-4890-ae50-35d612a4c55e" providerId="ADAL" clId="{E6E99940-A476-414C-AC1A-C261EC88610E}" dt="2020-12-01T06:51:08.824" v="13746" actId="20577"/>
          <ac:spMkLst>
            <pc:docMk/>
            <pc:sldMk cId="1764815858" sldId="339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6:51:25.660" v="13750" actId="6549"/>
          <ac:spMkLst>
            <pc:docMk/>
            <pc:sldMk cId="1764815858" sldId="339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1-30T01:05:03.314" v="6522" actId="20577"/>
          <ac:spMkLst>
            <pc:docMk/>
            <pc:sldMk cId="1764815858" sldId="339"/>
            <ac:spMk id="4" creationId="{B15B909C-560E-4C80-8D4D-DC2CA6F3B403}"/>
          </ac:spMkLst>
        </pc:spChg>
      </pc:sldChg>
      <pc:sldChg chg="modSp">
        <pc:chgData name="Olsen, Josh" userId="35302c48-3193-4890-ae50-35d612a4c55e" providerId="ADAL" clId="{E6E99940-A476-414C-AC1A-C261EC88610E}" dt="2020-12-01T19:11:43.209" v="14008" actId="313"/>
        <pc:sldMkLst>
          <pc:docMk/>
          <pc:sldMk cId="2994752685" sldId="340"/>
        </pc:sldMkLst>
        <pc:spChg chg="mod">
          <ac:chgData name="Olsen, Josh" userId="35302c48-3193-4890-ae50-35d612a4c55e" providerId="ADAL" clId="{E6E99940-A476-414C-AC1A-C261EC88610E}" dt="2020-12-01T19:11:43.209" v="14008" actId="313"/>
          <ac:spMkLst>
            <pc:docMk/>
            <pc:sldMk cId="2994752685" sldId="340"/>
            <ac:spMk id="3" creationId="{00000000-0000-0000-0000-000000000000}"/>
          </ac:spMkLst>
        </pc:spChg>
      </pc:sldChg>
      <pc:sldChg chg="addSp delSp modSp">
        <pc:chgData name="Olsen, Josh" userId="35302c48-3193-4890-ae50-35d612a4c55e" providerId="ADAL" clId="{E6E99940-A476-414C-AC1A-C261EC88610E}" dt="2020-12-01T19:13:55.078" v="14023" actId="14100"/>
        <pc:sldMkLst>
          <pc:docMk/>
          <pc:sldMk cId="1055916288" sldId="341"/>
        </pc:sldMkLst>
        <pc:spChg chg="mod">
          <ac:chgData name="Olsen, Josh" userId="35302c48-3193-4890-ae50-35d612a4c55e" providerId="ADAL" clId="{E6E99940-A476-414C-AC1A-C261EC88610E}" dt="2020-12-01T06:54:04.747" v="13783" actId="6549"/>
          <ac:spMkLst>
            <pc:docMk/>
            <pc:sldMk cId="1055916288" sldId="341"/>
            <ac:spMk id="2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2-01T19:12:39.146" v="14010" actId="478"/>
          <ac:spMkLst>
            <pc:docMk/>
            <pc:sldMk cId="1055916288" sldId="341"/>
            <ac:spMk id="9" creationId="{6E89F4ED-CE53-48E8-8551-A8AFCE3D8768}"/>
          </ac:spMkLst>
        </pc:spChg>
        <pc:spChg chg="add del">
          <ac:chgData name="Olsen, Josh" userId="35302c48-3193-4890-ae50-35d612a4c55e" providerId="ADAL" clId="{E6E99940-A476-414C-AC1A-C261EC88610E}" dt="2020-12-01T19:12:39.146" v="14010" actId="478"/>
          <ac:spMkLst>
            <pc:docMk/>
            <pc:sldMk cId="1055916288" sldId="341"/>
            <ac:spMk id="11" creationId="{437DBBC2-B50E-410C-834F-780388CE515E}"/>
          </ac:spMkLst>
        </pc:spChg>
        <pc:spChg chg="add del">
          <ac:chgData name="Olsen, Josh" userId="35302c48-3193-4890-ae50-35d612a4c55e" providerId="ADAL" clId="{E6E99940-A476-414C-AC1A-C261EC88610E}" dt="2020-12-01T19:12:39.146" v="14010" actId="478"/>
          <ac:spMkLst>
            <pc:docMk/>
            <pc:sldMk cId="1055916288" sldId="341"/>
            <ac:spMk id="12" creationId="{A82D8819-A327-4B95-BE95-94A833D25EC9}"/>
          </ac:spMkLst>
        </pc:spChg>
        <pc:spChg chg="add del">
          <ac:chgData name="Olsen, Josh" userId="35302c48-3193-4890-ae50-35d612a4c55e" providerId="ADAL" clId="{E6E99940-A476-414C-AC1A-C261EC88610E}" dt="2020-12-01T19:12:39.146" v="14010" actId="478"/>
          <ac:spMkLst>
            <pc:docMk/>
            <pc:sldMk cId="1055916288" sldId="341"/>
            <ac:spMk id="19" creationId="{9735A595-5883-45FB-A503-6F5BFCDC510C}"/>
          </ac:spMkLst>
        </pc:spChg>
        <pc:graphicFrameChg chg="add del">
          <ac:chgData name="Olsen, Josh" userId="35302c48-3193-4890-ae50-35d612a4c55e" providerId="ADAL" clId="{E6E99940-A476-414C-AC1A-C261EC88610E}" dt="2020-12-01T04:38:22.713" v="11488"/>
          <ac:graphicFrameMkLst>
            <pc:docMk/>
            <pc:sldMk cId="1055916288" sldId="341"/>
            <ac:graphicFrameMk id="8" creationId="{3A89405D-38FC-4FF9-B367-93548382B3F7}"/>
          </ac:graphicFrameMkLst>
        </pc:graphicFrameChg>
        <pc:graphicFrameChg chg="add del">
          <ac:chgData name="Olsen, Josh" userId="35302c48-3193-4890-ae50-35d612a4c55e" providerId="ADAL" clId="{E6E99940-A476-414C-AC1A-C261EC88610E}" dt="2020-12-01T19:12:39.146" v="14010" actId="478"/>
          <ac:graphicFrameMkLst>
            <pc:docMk/>
            <pc:sldMk cId="1055916288" sldId="341"/>
            <ac:graphicFrameMk id="13" creationId="{226F85B6-4AA2-4BE4-A7CC-3EFCD64BC377}"/>
          </ac:graphicFrameMkLst>
        </pc:graphicFrameChg>
        <pc:graphicFrameChg chg="add del">
          <ac:chgData name="Olsen, Josh" userId="35302c48-3193-4890-ae50-35d612a4c55e" providerId="ADAL" clId="{E6E99940-A476-414C-AC1A-C261EC88610E}" dt="2020-12-01T19:12:39.146" v="14010" actId="478"/>
          <ac:graphicFrameMkLst>
            <pc:docMk/>
            <pc:sldMk cId="1055916288" sldId="341"/>
            <ac:graphicFrameMk id="14" creationId="{593D865C-2984-4F08-B0A7-C59C4932BC39}"/>
          </ac:graphicFrameMkLst>
        </pc:graphicFrameChg>
        <pc:graphicFrameChg chg="add del">
          <ac:chgData name="Olsen, Josh" userId="35302c48-3193-4890-ae50-35d612a4c55e" providerId="ADAL" clId="{E6E99940-A476-414C-AC1A-C261EC88610E}" dt="2020-12-01T19:12:39.146" v="14010" actId="478"/>
          <ac:graphicFrameMkLst>
            <pc:docMk/>
            <pc:sldMk cId="1055916288" sldId="341"/>
            <ac:graphicFrameMk id="15" creationId="{9C771249-8CD7-4D8B-B19D-0330345541CD}"/>
          </ac:graphicFrameMkLst>
        </pc:graphicFrameChg>
        <pc:graphicFrameChg chg="add mod">
          <ac:chgData name="Olsen, Josh" userId="35302c48-3193-4890-ae50-35d612a4c55e" providerId="ADAL" clId="{E6E99940-A476-414C-AC1A-C261EC88610E}" dt="2020-12-01T19:13:12.508" v="14015" actId="1076"/>
          <ac:graphicFrameMkLst>
            <pc:docMk/>
            <pc:sldMk cId="1055916288" sldId="341"/>
            <ac:graphicFrameMk id="21" creationId="{07E5C451-7A8F-43CF-BEFE-30103083B442}"/>
          </ac:graphicFrameMkLst>
        </pc:graphicFrameChg>
        <pc:graphicFrameChg chg="add">
          <ac:chgData name="Olsen, Josh" userId="35302c48-3193-4890-ae50-35d612a4c55e" providerId="ADAL" clId="{E6E99940-A476-414C-AC1A-C261EC88610E}" dt="2020-12-01T19:12:53.535" v="14011"/>
          <ac:graphicFrameMkLst>
            <pc:docMk/>
            <pc:sldMk cId="1055916288" sldId="341"/>
            <ac:graphicFrameMk id="22" creationId="{2F5B2294-A404-45E9-930F-519A9AD6D2A8}"/>
          </ac:graphicFrameMkLst>
        </pc:graphicFrameChg>
        <pc:graphicFrameChg chg="add">
          <ac:chgData name="Olsen, Josh" userId="35302c48-3193-4890-ae50-35d612a4c55e" providerId="ADAL" clId="{E6E99940-A476-414C-AC1A-C261EC88610E}" dt="2020-12-01T19:12:53.535" v="14011"/>
          <ac:graphicFrameMkLst>
            <pc:docMk/>
            <pc:sldMk cId="1055916288" sldId="341"/>
            <ac:graphicFrameMk id="23" creationId="{70AB5B49-89F7-4F31-8622-F83E24E7600A}"/>
          </ac:graphicFrameMkLst>
        </pc:graphicFrameChg>
        <pc:graphicFrameChg chg="add">
          <ac:chgData name="Olsen, Josh" userId="35302c48-3193-4890-ae50-35d612a4c55e" providerId="ADAL" clId="{E6E99940-A476-414C-AC1A-C261EC88610E}" dt="2020-12-01T19:12:53.535" v="14011"/>
          <ac:graphicFrameMkLst>
            <pc:docMk/>
            <pc:sldMk cId="1055916288" sldId="341"/>
            <ac:graphicFrameMk id="24" creationId="{B8CDF2BB-FF3F-473E-A811-577AB9EBCE92}"/>
          </ac:graphicFrameMkLst>
        </pc:graphicFrameChg>
        <pc:picChg chg="add del mod">
          <ac:chgData name="Olsen, Josh" userId="35302c48-3193-4890-ae50-35d612a4c55e" providerId="ADAL" clId="{E6E99940-A476-414C-AC1A-C261EC88610E}" dt="2020-11-29T22:38:20.140" v="6049" actId="478"/>
          <ac:picMkLst>
            <pc:docMk/>
            <pc:sldMk cId="1055916288" sldId="341"/>
            <ac:picMk id="4" creationId="{5E4ACE97-AAA5-4298-83E7-F08B19A13848}"/>
          </ac:picMkLst>
        </pc:picChg>
        <pc:picChg chg="add del mod">
          <ac:chgData name="Olsen, Josh" userId="35302c48-3193-4890-ae50-35d612a4c55e" providerId="ADAL" clId="{E6E99940-A476-414C-AC1A-C261EC88610E}" dt="2020-11-30T00:54:36.544" v="6474" actId="478"/>
          <ac:picMkLst>
            <pc:docMk/>
            <pc:sldMk cId="1055916288" sldId="341"/>
            <ac:picMk id="5" creationId="{094BD36B-834E-474D-8BF7-17938B497557}"/>
          </ac:picMkLst>
        </pc:picChg>
        <pc:picChg chg="add mod">
          <ac:chgData name="Olsen, Josh" userId="35302c48-3193-4890-ae50-35d612a4c55e" providerId="ADAL" clId="{E6E99940-A476-414C-AC1A-C261EC88610E}" dt="2020-12-01T19:12:56.485" v="14012" actId="1076"/>
          <ac:picMkLst>
            <pc:docMk/>
            <pc:sldMk cId="1055916288" sldId="341"/>
            <ac:picMk id="7" creationId="{45A4B11F-CEF8-46D3-9F99-3AD893507EDE}"/>
          </ac:picMkLst>
        </pc:picChg>
        <pc:cxnChg chg="add del mod">
          <ac:chgData name="Olsen, Josh" userId="35302c48-3193-4890-ae50-35d612a4c55e" providerId="ADAL" clId="{E6E99940-A476-414C-AC1A-C261EC88610E}" dt="2020-12-01T19:12:39.146" v="14010" actId="478"/>
          <ac:cxnSpMkLst>
            <pc:docMk/>
            <pc:sldMk cId="1055916288" sldId="341"/>
            <ac:cxnSpMk id="10" creationId="{AD84EEE6-6F00-4E77-A6A8-6AF7D4C60606}"/>
          </ac:cxnSpMkLst>
        </pc:cxnChg>
        <pc:cxnChg chg="add del mod">
          <ac:chgData name="Olsen, Josh" userId="35302c48-3193-4890-ae50-35d612a4c55e" providerId="ADAL" clId="{E6E99940-A476-414C-AC1A-C261EC88610E}" dt="2020-12-01T19:12:39.146" v="14010" actId="478"/>
          <ac:cxnSpMkLst>
            <pc:docMk/>
            <pc:sldMk cId="1055916288" sldId="341"/>
            <ac:cxnSpMk id="16" creationId="{815564BF-0F44-4C12-A5EA-B268B9C48145}"/>
          </ac:cxnSpMkLst>
        </pc:cxnChg>
        <pc:cxnChg chg="add del mod">
          <ac:chgData name="Olsen, Josh" userId="35302c48-3193-4890-ae50-35d612a4c55e" providerId="ADAL" clId="{E6E99940-A476-414C-AC1A-C261EC88610E}" dt="2020-12-01T19:12:39.146" v="14010" actId="478"/>
          <ac:cxnSpMkLst>
            <pc:docMk/>
            <pc:sldMk cId="1055916288" sldId="341"/>
            <ac:cxnSpMk id="17" creationId="{22ACBA05-1287-4ECF-B87E-BAACC3A9C114}"/>
          </ac:cxnSpMkLst>
        </pc:cxnChg>
        <pc:cxnChg chg="add del mod">
          <ac:chgData name="Olsen, Josh" userId="35302c48-3193-4890-ae50-35d612a4c55e" providerId="ADAL" clId="{E6E99940-A476-414C-AC1A-C261EC88610E}" dt="2020-12-01T19:12:39.146" v="14010" actId="478"/>
          <ac:cxnSpMkLst>
            <pc:docMk/>
            <pc:sldMk cId="1055916288" sldId="341"/>
            <ac:cxnSpMk id="18" creationId="{CD0A7004-589C-454C-BD6C-9BB46084FA79}"/>
          </ac:cxnSpMkLst>
        </pc:cxnChg>
        <pc:cxnChg chg="add mod">
          <ac:chgData name="Olsen, Josh" userId="35302c48-3193-4890-ae50-35d612a4c55e" providerId="ADAL" clId="{E6E99940-A476-414C-AC1A-C261EC88610E}" dt="2020-12-01T19:13:55.078" v="14023" actId="14100"/>
          <ac:cxnSpMkLst>
            <pc:docMk/>
            <pc:sldMk cId="1055916288" sldId="341"/>
            <ac:cxnSpMk id="20" creationId="{FD5F2BBC-9C8A-45E9-BB88-C428BDF72CEC}"/>
          </ac:cxnSpMkLst>
        </pc:cxnChg>
        <pc:cxnChg chg="add mod">
          <ac:chgData name="Olsen, Josh" userId="35302c48-3193-4890-ae50-35d612a4c55e" providerId="ADAL" clId="{E6E99940-A476-414C-AC1A-C261EC88610E}" dt="2020-12-01T19:13:23.788" v="14017" actId="14100"/>
          <ac:cxnSpMkLst>
            <pc:docMk/>
            <pc:sldMk cId="1055916288" sldId="341"/>
            <ac:cxnSpMk id="25" creationId="{AB66D10D-A3F5-46B2-AC24-039EBBC0DC09}"/>
          </ac:cxnSpMkLst>
        </pc:cxnChg>
        <pc:cxnChg chg="add mod">
          <ac:chgData name="Olsen, Josh" userId="35302c48-3193-4890-ae50-35d612a4c55e" providerId="ADAL" clId="{E6E99940-A476-414C-AC1A-C261EC88610E}" dt="2020-12-01T19:13:26.710" v="14018" actId="14100"/>
          <ac:cxnSpMkLst>
            <pc:docMk/>
            <pc:sldMk cId="1055916288" sldId="341"/>
            <ac:cxnSpMk id="26" creationId="{A0A212EF-C273-4EA6-98E9-F8FB89BFFE33}"/>
          </ac:cxnSpMkLst>
        </pc:cxnChg>
        <pc:cxnChg chg="add mod">
          <ac:chgData name="Olsen, Josh" userId="35302c48-3193-4890-ae50-35d612a4c55e" providerId="ADAL" clId="{E6E99940-A476-414C-AC1A-C261EC88610E}" dt="2020-12-01T19:13:37.812" v="14021" actId="14100"/>
          <ac:cxnSpMkLst>
            <pc:docMk/>
            <pc:sldMk cId="1055916288" sldId="341"/>
            <ac:cxnSpMk id="27" creationId="{15A7D1CB-53FE-4779-ADD2-619CE4E228DD}"/>
          </ac:cxnSpMkLst>
        </pc:cxnChg>
      </pc:sldChg>
      <pc:sldChg chg="addSp delSp modSp">
        <pc:chgData name="Olsen, Josh" userId="35302c48-3193-4890-ae50-35d612a4c55e" providerId="ADAL" clId="{E6E99940-A476-414C-AC1A-C261EC88610E}" dt="2020-12-02T00:53:02.413" v="15289" actId="20577"/>
        <pc:sldMkLst>
          <pc:docMk/>
          <pc:sldMk cId="312349308" sldId="343"/>
        </pc:sldMkLst>
        <pc:spChg chg="mod">
          <ac:chgData name="Olsen, Josh" userId="35302c48-3193-4890-ae50-35d612a4c55e" providerId="ADAL" clId="{E6E99940-A476-414C-AC1A-C261EC88610E}" dt="2020-12-01T00:52:03.881" v="9558"/>
          <ac:spMkLst>
            <pc:docMk/>
            <pc:sldMk cId="312349308" sldId="343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1T06:54:55.156" v="13812" actId="1076"/>
          <ac:spMkLst>
            <pc:docMk/>
            <pc:sldMk cId="312349308" sldId="343"/>
            <ac:spMk id="4" creationId="{4A760903-7418-4F9A-9DC9-597BAD589564}"/>
          </ac:spMkLst>
        </pc:spChg>
        <pc:spChg chg="add del mod">
          <ac:chgData name="Olsen, Josh" userId="35302c48-3193-4890-ae50-35d612a4c55e" providerId="ADAL" clId="{E6E99940-A476-414C-AC1A-C261EC88610E}" dt="2020-12-01T00:52:51.177" v="9564" actId="478"/>
          <ac:spMkLst>
            <pc:docMk/>
            <pc:sldMk cId="312349308" sldId="343"/>
            <ac:spMk id="5" creationId="{E1B708C0-F300-4B45-A767-1DF880BB6552}"/>
          </ac:spMkLst>
        </pc:spChg>
        <pc:spChg chg="add del mod">
          <ac:chgData name="Olsen, Josh" userId="35302c48-3193-4890-ae50-35d612a4c55e" providerId="ADAL" clId="{E6E99940-A476-414C-AC1A-C261EC88610E}" dt="2020-12-01T18:08:41.516" v="13955" actId="478"/>
          <ac:spMkLst>
            <pc:docMk/>
            <pc:sldMk cId="312349308" sldId="343"/>
            <ac:spMk id="7" creationId="{F42EE34E-05B8-44FC-B89C-E7ED15FCF1BA}"/>
          </ac:spMkLst>
        </pc:spChg>
        <pc:spChg chg="add mod">
          <ac:chgData name="Olsen, Josh" userId="35302c48-3193-4890-ae50-35d612a4c55e" providerId="ADAL" clId="{E6E99940-A476-414C-AC1A-C261EC88610E}" dt="2020-12-02T00:53:02.413" v="15289" actId="20577"/>
          <ac:spMkLst>
            <pc:docMk/>
            <pc:sldMk cId="312349308" sldId="343"/>
            <ac:spMk id="8" creationId="{FC162CB9-AD3A-47D7-8B94-ECA958E4B3FF}"/>
          </ac:spMkLst>
        </pc:spChg>
      </pc:sldChg>
      <pc:sldChg chg="addSp delSp modSp">
        <pc:chgData name="Olsen, Josh" userId="35302c48-3193-4890-ae50-35d612a4c55e" providerId="ADAL" clId="{E6E99940-A476-414C-AC1A-C261EC88610E}" dt="2020-12-02T00:53:11.176" v="15291" actId="207"/>
        <pc:sldMkLst>
          <pc:docMk/>
          <pc:sldMk cId="3438018204" sldId="344"/>
        </pc:sldMkLst>
        <pc:spChg chg="mod">
          <ac:chgData name="Olsen, Josh" userId="35302c48-3193-4890-ae50-35d612a4c55e" providerId="ADAL" clId="{E6E99940-A476-414C-AC1A-C261EC88610E}" dt="2020-12-01T18:08:47.275" v="13957" actId="20577"/>
          <ac:spMkLst>
            <pc:docMk/>
            <pc:sldMk cId="3438018204" sldId="344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1T01:05:12.050" v="9594" actId="1076"/>
          <ac:spMkLst>
            <pc:docMk/>
            <pc:sldMk cId="3438018204" sldId="344"/>
            <ac:spMk id="4" creationId="{77B85287-2D57-4FF3-A033-728CFAEE9FB1}"/>
          </ac:spMkLst>
        </pc:spChg>
        <pc:spChg chg="add del">
          <ac:chgData name="Olsen, Josh" userId="35302c48-3193-4890-ae50-35d612a4c55e" providerId="ADAL" clId="{E6E99940-A476-414C-AC1A-C261EC88610E}" dt="2020-12-01T01:04:57.609" v="9589" actId="478"/>
          <ac:spMkLst>
            <pc:docMk/>
            <pc:sldMk cId="3438018204" sldId="344"/>
            <ac:spMk id="6" creationId="{2B2A24EA-BE00-42B5-8FA6-962E43321B7A}"/>
          </ac:spMkLst>
        </pc:spChg>
        <pc:spChg chg="add del">
          <ac:chgData name="Olsen, Josh" userId="35302c48-3193-4890-ae50-35d612a4c55e" providerId="ADAL" clId="{E6E99940-A476-414C-AC1A-C261EC88610E}" dt="2020-12-01T18:08:44.468" v="13956" actId="478"/>
          <ac:spMkLst>
            <pc:docMk/>
            <pc:sldMk cId="3438018204" sldId="344"/>
            <ac:spMk id="7" creationId="{9CAFE85D-AFF3-4306-94D9-55884DED7D41}"/>
          </ac:spMkLst>
        </pc:spChg>
        <pc:spChg chg="add mod">
          <ac:chgData name="Olsen, Josh" userId="35302c48-3193-4890-ae50-35d612a4c55e" providerId="ADAL" clId="{E6E99940-A476-414C-AC1A-C261EC88610E}" dt="2020-12-02T00:53:11.176" v="15291" actId="207"/>
          <ac:spMkLst>
            <pc:docMk/>
            <pc:sldMk cId="3438018204" sldId="344"/>
            <ac:spMk id="8" creationId="{D66460DE-B7C2-4137-B720-CEF56106E71E}"/>
          </ac:spMkLst>
        </pc:spChg>
      </pc:sldChg>
      <pc:sldChg chg="addSp delSp modSp">
        <pc:chgData name="Olsen, Josh" userId="35302c48-3193-4890-ae50-35d612a4c55e" providerId="ADAL" clId="{E6E99940-A476-414C-AC1A-C261EC88610E}" dt="2020-12-02T00:53:20.848" v="15293" actId="207"/>
        <pc:sldMkLst>
          <pc:docMk/>
          <pc:sldMk cId="1014110563" sldId="345"/>
        </pc:sldMkLst>
        <pc:spChg chg="mod">
          <ac:chgData name="Olsen, Josh" userId="35302c48-3193-4890-ae50-35d612a4c55e" providerId="ADAL" clId="{E6E99940-A476-414C-AC1A-C261EC88610E}" dt="2020-12-01T18:09:07.524" v="13961" actId="20577"/>
          <ac:spMkLst>
            <pc:docMk/>
            <pc:sldMk cId="1014110563" sldId="345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1T01:29:05.201" v="9615" actId="1076"/>
          <ac:spMkLst>
            <pc:docMk/>
            <pc:sldMk cId="1014110563" sldId="345"/>
            <ac:spMk id="4" creationId="{D35B3046-FF0B-439F-8082-5AC8EF56B2BF}"/>
          </ac:spMkLst>
        </pc:spChg>
        <pc:spChg chg="add del">
          <ac:chgData name="Olsen, Josh" userId="35302c48-3193-4890-ae50-35d612a4c55e" providerId="ADAL" clId="{E6E99940-A476-414C-AC1A-C261EC88610E}" dt="2020-12-01T01:28:39.531" v="9611" actId="478"/>
          <ac:spMkLst>
            <pc:docMk/>
            <pc:sldMk cId="1014110563" sldId="345"/>
            <ac:spMk id="5" creationId="{3C28D30C-72C2-4BBB-9EE1-2AE595911B14}"/>
          </ac:spMkLst>
        </pc:spChg>
        <pc:spChg chg="add del">
          <ac:chgData name="Olsen, Josh" userId="35302c48-3193-4890-ae50-35d612a4c55e" providerId="ADAL" clId="{E6E99940-A476-414C-AC1A-C261EC88610E}" dt="2020-12-01T18:08:52.044" v="13958" actId="478"/>
          <ac:spMkLst>
            <pc:docMk/>
            <pc:sldMk cId="1014110563" sldId="345"/>
            <ac:spMk id="7" creationId="{B80C26AE-F20F-44A5-9321-63931C0C918B}"/>
          </ac:spMkLst>
        </pc:spChg>
        <pc:spChg chg="add mod">
          <ac:chgData name="Olsen, Josh" userId="35302c48-3193-4890-ae50-35d612a4c55e" providerId="ADAL" clId="{E6E99940-A476-414C-AC1A-C261EC88610E}" dt="2020-12-02T00:53:20.848" v="15293" actId="207"/>
          <ac:spMkLst>
            <pc:docMk/>
            <pc:sldMk cId="1014110563" sldId="345"/>
            <ac:spMk id="8" creationId="{011F47CA-246E-4902-B609-CF5AC215E44E}"/>
          </ac:spMkLst>
        </pc:spChg>
      </pc:sldChg>
      <pc:sldChg chg="addSp delSp modSp">
        <pc:chgData name="Olsen, Josh" userId="35302c48-3193-4890-ae50-35d612a4c55e" providerId="ADAL" clId="{E6E99940-A476-414C-AC1A-C261EC88610E}" dt="2020-12-02T21:35:49.322" v="15910" actId="14734"/>
        <pc:sldMkLst>
          <pc:docMk/>
          <pc:sldMk cId="2846253819" sldId="346"/>
        </pc:sldMkLst>
        <pc:spChg chg="del mod">
          <ac:chgData name="Olsen, Josh" userId="35302c48-3193-4890-ae50-35d612a4c55e" providerId="ADAL" clId="{E6E99940-A476-414C-AC1A-C261EC88610E}" dt="2020-12-01T04:42:48.808" v="11552" actId="478"/>
          <ac:spMkLst>
            <pc:docMk/>
            <pc:sldMk cId="2846253819" sldId="346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00:34:34.985" v="9182" actId="478"/>
          <ac:spMkLst>
            <pc:docMk/>
            <pc:sldMk cId="2846253819" sldId="346"/>
            <ac:spMk id="13" creationId="{1B126A8D-CF85-454F-96ED-BD83F768B24B}"/>
          </ac:spMkLst>
        </pc:spChg>
        <pc:spChg chg="add del">
          <ac:chgData name="Olsen, Josh" userId="35302c48-3193-4890-ae50-35d612a4c55e" providerId="ADAL" clId="{E6E99940-A476-414C-AC1A-C261EC88610E}" dt="2020-11-30T02:53:28.272" v="7653"/>
          <ac:spMkLst>
            <pc:docMk/>
            <pc:sldMk cId="2846253819" sldId="346"/>
            <ac:spMk id="14" creationId="{2B8DD9E5-B220-4ECA-BFA2-189283C2AB67}"/>
          </ac:spMkLst>
        </pc:spChg>
        <pc:spChg chg="add del mod">
          <ac:chgData name="Olsen, Josh" userId="35302c48-3193-4890-ae50-35d612a4c55e" providerId="ADAL" clId="{E6E99940-A476-414C-AC1A-C261EC88610E}" dt="2020-12-01T04:42:53.716" v="11553" actId="478"/>
          <ac:spMkLst>
            <pc:docMk/>
            <pc:sldMk cId="2846253819" sldId="346"/>
            <ac:spMk id="21" creationId="{602548E6-99F7-4D96-B3C9-CA98CAC6BEC9}"/>
          </ac:spMkLst>
        </pc:spChg>
        <pc:graphicFrameChg chg="add del mod modGraphic">
          <ac:chgData name="Olsen, Josh" userId="35302c48-3193-4890-ae50-35d612a4c55e" providerId="ADAL" clId="{E6E99940-A476-414C-AC1A-C261EC88610E}" dt="2020-12-02T21:04:56.702" v="15872" actId="478"/>
          <ac:graphicFrameMkLst>
            <pc:docMk/>
            <pc:sldMk cId="2846253819" sldId="346"/>
            <ac:graphicFrameMk id="19" creationId="{F0C5E42A-2C0D-4AC7-BC2E-06CD2F8AB287}"/>
          </ac:graphicFrameMkLst>
        </pc:graphicFrameChg>
        <pc:graphicFrameChg chg="add mod modGraphic">
          <ac:chgData name="Olsen, Josh" userId="35302c48-3193-4890-ae50-35d612a4c55e" providerId="ADAL" clId="{E6E99940-A476-414C-AC1A-C261EC88610E}" dt="2020-12-02T21:35:49.322" v="15910" actId="14734"/>
          <ac:graphicFrameMkLst>
            <pc:docMk/>
            <pc:sldMk cId="2846253819" sldId="346"/>
            <ac:graphicFrameMk id="22" creationId="{BD9B3FD4-CD27-4EE8-A576-D2D4F250DA90}"/>
          </ac:graphicFrameMkLst>
        </pc:graphicFrameChg>
        <pc:picChg chg="add del mod">
          <ac:chgData name="Olsen, Josh" userId="35302c48-3193-4890-ae50-35d612a4c55e" providerId="ADAL" clId="{E6E99940-A476-414C-AC1A-C261EC88610E}" dt="2020-11-30T01:00:02.250" v="6503" actId="478"/>
          <ac:picMkLst>
            <pc:docMk/>
            <pc:sldMk cId="2846253819" sldId="346"/>
            <ac:picMk id="4" creationId="{F2B06EFD-59DF-4BB8-96C0-23133B1129ED}"/>
          </ac:picMkLst>
        </pc:picChg>
        <pc:picChg chg="add del mod">
          <ac:chgData name="Olsen, Josh" userId="35302c48-3193-4890-ae50-35d612a4c55e" providerId="ADAL" clId="{E6E99940-A476-414C-AC1A-C261EC88610E}" dt="2020-11-29T22:48:13.361" v="6169" actId="478"/>
          <ac:picMkLst>
            <pc:docMk/>
            <pc:sldMk cId="2846253819" sldId="346"/>
            <ac:picMk id="6" creationId="{8136637A-D723-4AD6-B73F-6EA62ACC1220}"/>
          </ac:picMkLst>
        </pc:picChg>
        <pc:picChg chg="add del mod">
          <ac:chgData name="Olsen, Josh" userId="35302c48-3193-4890-ae50-35d612a4c55e" providerId="ADAL" clId="{E6E99940-A476-414C-AC1A-C261EC88610E}" dt="2020-11-29T22:48:12.474" v="6168" actId="478"/>
          <ac:picMkLst>
            <pc:docMk/>
            <pc:sldMk cId="2846253819" sldId="346"/>
            <ac:picMk id="7" creationId="{EFE7A4D8-4D1C-43B8-AE3A-045D9BE39D48}"/>
          </ac:picMkLst>
        </pc:picChg>
        <pc:picChg chg="add del mod">
          <ac:chgData name="Olsen, Josh" userId="35302c48-3193-4890-ae50-35d612a4c55e" providerId="ADAL" clId="{E6E99940-A476-414C-AC1A-C261EC88610E}" dt="2020-11-29T22:48:12.044" v="6167" actId="478"/>
          <ac:picMkLst>
            <pc:docMk/>
            <pc:sldMk cId="2846253819" sldId="346"/>
            <ac:picMk id="8" creationId="{BA131D4C-32B6-4288-B2D8-33280AA755ED}"/>
          </ac:picMkLst>
        </pc:picChg>
        <pc:picChg chg="add del mod">
          <ac:chgData name="Olsen, Josh" userId="35302c48-3193-4890-ae50-35d612a4c55e" providerId="ADAL" clId="{E6E99940-A476-414C-AC1A-C261EC88610E}" dt="2020-11-29T22:48:11.619" v="6166" actId="478"/>
          <ac:picMkLst>
            <pc:docMk/>
            <pc:sldMk cId="2846253819" sldId="346"/>
            <ac:picMk id="9" creationId="{859F6975-7BA9-4CA8-8ED9-E2EB446D6A3C}"/>
          </ac:picMkLst>
        </pc:picChg>
        <pc:picChg chg="add del mod">
          <ac:chgData name="Olsen, Josh" userId="35302c48-3193-4890-ae50-35d612a4c55e" providerId="ADAL" clId="{E6E99940-A476-414C-AC1A-C261EC88610E}" dt="2020-11-30T01:00:02.686" v="6504" actId="478"/>
          <ac:picMkLst>
            <pc:docMk/>
            <pc:sldMk cId="2846253819" sldId="346"/>
            <ac:picMk id="10" creationId="{DB8ECA4B-655D-4A29-A136-67E64D406023}"/>
          </ac:picMkLst>
        </pc:picChg>
        <pc:picChg chg="add del mod">
          <ac:chgData name="Olsen, Josh" userId="35302c48-3193-4890-ae50-35d612a4c55e" providerId="ADAL" clId="{E6E99940-A476-414C-AC1A-C261EC88610E}" dt="2020-11-30T01:00:03.124" v="6505" actId="478"/>
          <ac:picMkLst>
            <pc:docMk/>
            <pc:sldMk cId="2846253819" sldId="346"/>
            <ac:picMk id="11" creationId="{43A2BF12-1DB9-4B64-9255-A085A3AD8566}"/>
          </ac:picMkLst>
        </pc:picChg>
        <pc:picChg chg="add del mod">
          <ac:chgData name="Olsen, Josh" userId="35302c48-3193-4890-ae50-35d612a4c55e" providerId="ADAL" clId="{E6E99940-A476-414C-AC1A-C261EC88610E}" dt="2020-11-30T01:00:03.602" v="6506" actId="478"/>
          <ac:picMkLst>
            <pc:docMk/>
            <pc:sldMk cId="2846253819" sldId="346"/>
            <ac:picMk id="12" creationId="{32A5302C-C5E4-4745-968F-E4B75574B163}"/>
          </ac:picMkLst>
        </pc:picChg>
        <pc:picChg chg="add del mod">
          <ac:chgData name="Olsen, Josh" userId="35302c48-3193-4890-ae50-35d612a4c55e" providerId="ADAL" clId="{E6E99940-A476-414C-AC1A-C261EC88610E}" dt="2020-12-01T04:42:43.370" v="11550" actId="478"/>
          <ac:picMkLst>
            <pc:docMk/>
            <pc:sldMk cId="2846253819" sldId="346"/>
            <ac:picMk id="15" creationId="{B82D698B-2155-4DB8-B756-70BFD6324812}"/>
          </ac:picMkLst>
        </pc:picChg>
        <pc:picChg chg="add del mod">
          <ac:chgData name="Olsen, Josh" userId="35302c48-3193-4890-ae50-35d612a4c55e" providerId="ADAL" clId="{E6E99940-A476-414C-AC1A-C261EC88610E}" dt="2020-12-01T04:42:42.840" v="11549" actId="478"/>
          <ac:picMkLst>
            <pc:docMk/>
            <pc:sldMk cId="2846253819" sldId="346"/>
            <ac:picMk id="16" creationId="{D001E4CD-80CF-4B7F-A7E7-34BF7C92C2AB}"/>
          </ac:picMkLst>
        </pc:picChg>
        <pc:picChg chg="add del mod">
          <ac:chgData name="Olsen, Josh" userId="35302c48-3193-4890-ae50-35d612a4c55e" providerId="ADAL" clId="{E6E99940-A476-414C-AC1A-C261EC88610E}" dt="2020-12-01T04:42:42.364" v="11548" actId="478"/>
          <ac:picMkLst>
            <pc:docMk/>
            <pc:sldMk cId="2846253819" sldId="346"/>
            <ac:picMk id="17" creationId="{D2BE474A-1613-4464-BDA5-CA1EC3B180FD}"/>
          </ac:picMkLst>
        </pc:picChg>
        <pc:picChg chg="add del mod">
          <ac:chgData name="Olsen, Josh" userId="35302c48-3193-4890-ae50-35d612a4c55e" providerId="ADAL" clId="{E6E99940-A476-414C-AC1A-C261EC88610E}" dt="2020-12-01T04:42:41.947" v="11547" actId="478"/>
          <ac:picMkLst>
            <pc:docMk/>
            <pc:sldMk cId="2846253819" sldId="346"/>
            <ac:picMk id="18" creationId="{6D1A729C-309A-4181-AE9E-59378EB0D566}"/>
          </ac:picMkLst>
        </pc:picChg>
      </pc:sldChg>
      <pc:sldChg chg="addSp delSp modSp add del ord">
        <pc:chgData name="Olsen, Josh" userId="35302c48-3193-4890-ae50-35d612a4c55e" providerId="ADAL" clId="{E6E99940-A476-414C-AC1A-C261EC88610E}" dt="2020-11-30T02:08:00.248" v="6885" actId="2696"/>
        <pc:sldMkLst>
          <pc:docMk/>
          <pc:sldMk cId="3820801729" sldId="347"/>
        </pc:sldMkLst>
        <pc:spChg chg="add del mod">
          <ac:chgData name="Olsen, Josh" userId="35302c48-3193-4890-ae50-35d612a4c55e" providerId="ADAL" clId="{E6E99940-A476-414C-AC1A-C261EC88610E}" dt="2020-11-28T23:20:34.904" v="4667" actId="478"/>
          <ac:spMkLst>
            <pc:docMk/>
            <pc:sldMk cId="3820801729" sldId="347"/>
            <ac:spMk id="3" creationId="{54984A91-55FE-41AE-9926-AC6718407390}"/>
          </ac:spMkLst>
        </pc:spChg>
        <pc:spChg chg="mod">
          <ac:chgData name="Olsen, Josh" userId="35302c48-3193-4890-ae50-35d612a4c55e" providerId="ADAL" clId="{E6E99940-A476-414C-AC1A-C261EC88610E}" dt="2020-11-29T02:24:52.062" v="5316" actId="14100"/>
          <ac:spMkLst>
            <pc:docMk/>
            <pc:sldMk cId="3820801729" sldId="347"/>
            <ac:spMk id="4" creationId="{5E236DF3-5FDA-41DD-A6AC-85DA12F67238}"/>
          </ac:spMkLst>
        </pc:spChg>
        <pc:spChg chg="mod">
          <ac:chgData name="Olsen, Josh" userId="35302c48-3193-4890-ae50-35d612a4c55e" providerId="ADAL" clId="{E6E99940-A476-414C-AC1A-C261EC88610E}" dt="2020-11-29T02:27:54.344" v="5480" actId="14100"/>
          <ac:spMkLst>
            <pc:docMk/>
            <pc:sldMk cId="3820801729" sldId="347"/>
            <ac:spMk id="5" creationId="{DC635D40-4583-4805-A1E2-186F4F002BD8}"/>
          </ac:spMkLst>
        </pc:spChg>
        <pc:spChg chg="mod">
          <ac:chgData name="Olsen, Josh" userId="35302c48-3193-4890-ae50-35d612a4c55e" providerId="ADAL" clId="{E6E99940-A476-414C-AC1A-C261EC88610E}" dt="2020-11-29T02:27:56.335" v="5481" actId="14100"/>
          <ac:spMkLst>
            <pc:docMk/>
            <pc:sldMk cId="3820801729" sldId="347"/>
            <ac:spMk id="6" creationId="{94D37350-B176-4474-93F4-F1FFC38F4256}"/>
          </ac:spMkLst>
        </pc:spChg>
        <pc:spChg chg="mod">
          <ac:chgData name="Olsen, Josh" userId="35302c48-3193-4890-ae50-35d612a4c55e" providerId="ADAL" clId="{E6E99940-A476-414C-AC1A-C261EC88610E}" dt="2020-11-29T02:27:58.126" v="5482" actId="14100"/>
          <ac:spMkLst>
            <pc:docMk/>
            <pc:sldMk cId="3820801729" sldId="347"/>
            <ac:spMk id="7" creationId="{E4449E6B-8982-4493-9BEB-C64363E63CE3}"/>
          </ac:spMkLst>
        </pc:spChg>
        <pc:spChg chg="mod">
          <ac:chgData name="Olsen, Josh" userId="35302c48-3193-4890-ae50-35d612a4c55e" providerId="ADAL" clId="{E6E99940-A476-414C-AC1A-C261EC88610E}" dt="2020-11-29T02:25:02.607" v="5319" actId="1076"/>
          <ac:spMkLst>
            <pc:docMk/>
            <pc:sldMk cId="3820801729" sldId="347"/>
            <ac:spMk id="9" creationId="{7DC970F0-ABD5-4DDE-AF0C-E99EFE1D7686}"/>
          </ac:spMkLst>
        </pc:spChg>
        <pc:spChg chg="mod">
          <ac:chgData name="Olsen, Josh" userId="35302c48-3193-4890-ae50-35d612a4c55e" providerId="ADAL" clId="{E6E99940-A476-414C-AC1A-C261EC88610E}" dt="2020-11-24T05:05:08.329" v="57" actId="20577"/>
          <ac:spMkLst>
            <pc:docMk/>
            <pc:sldMk cId="3820801729" sldId="347"/>
            <ac:spMk id="13" creationId="{6A8774D9-76F8-42BF-BBF0-02F9CD7DD39F}"/>
          </ac:spMkLst>
        </pc:spChg>
        <pc:spChg chg="mod">
          <ac:chgData name="Olsen, Josh" userId="35302c48-3193-4890-ae50-35d612a4c55e" providerId="ADAL" clId="{E6E99940-A476-414C-AC1A-C261EC88610E}" dt="2020-11-24T05:05:07.755" v="56" actId="20577"/>
          <ac:spMkLst>
            <pc:docMk/>
            <pc:sldMk cId="3820801729" sldId="347"/>
            <ac:spMk id="20" creationId="{B4A95837-E595-4953-B7D2-883566700066}"/>
          </ac:spMkLst>
        </pc:spChg>
        <pc:spChg chg="mod">
          <ac:chgData name="Olsen, Josh" userId="35302c48-3193-4890-ae50-35d612a4c55e" providerId="ADAL" clId="{E6E99940-A476-414C-AC1A-C261EC88610E}" dt="2020-11-29T02:23:46.929" v="5302" actId="14100"/>
          <ac:spMkLst>
            <pc:docMk/>
            <pc:sldMk cId="3820801729" sldId="347"/>
            <ac:spMk id="21" creationId="{7ACCD986-BD59-4F41-8784-E40E9D56C5E4}"/>
          </ac:spMkLst>
        </pc:spChg>
        <pc:spChg chg="mod">
          <ac:chgData name="Olsen, Josh" userId="35302c48-3193-4890-ae50-35d612a4c55e" providerId="ADAL" clId="{E6E99940-A476-414C-AC1A-C261EC88610E}" dt="2020-11-29T02:23:37.157" v="5299" actId="14100"/>
          <ac:spMkLst>
            <pc:docMk/>
            <pc:sldMk cId="3820801729" sldId="347"/>
            <ac:spMk id="24" creationId="{B56CE2FD-2EB5-438E-9125-4B4C7A6F5149}"/>
          </ac:spMkLst>
        </pc:spChg>
        <pc:spChg chg="mod">
          <ac:chgData name="Olsen, Josh" userId="35302c48-3193-4890-ae50-35d612a4c55e" providerId="ADAL" clId="{E6E99940-A476-414C-AC1A-C261EC88610E}" dt="2020-11-29T02:25:19.373" v="5343" actId="14100"/>
          <ac:spMkLst>
            <pc:docMk/>
            <pc:sldMk cId="3820801729" sldId="347"/>
            <ac:spMk id="25" creationId="{9410E7F6-77D0-4B7F-84BB-D250AE8852E7}"/>
          </ac:spMkLst>
        </pc:spChg>
        <pc:spChg chg="mod">
          <ac:chgData name="Olsen, Josh" userId="35302c48-3193-4890-ae50-35d612a4c55e" providerId="ADAL" clId="{E6E99940-A476-414C-AC1A-C261EC88610E}" dt="2020-11-29T02:23:39.914" v="5300" actId="14100"/>
          <ac:spMkLst>
            <pc:docMk/>
            <pc:sldMk cId="3820801729" sldId="347"/>
            <ac:spMk id="26" creationId="{2C7777B2-0AEE-48BC-B150-1AE28B1568E0}"/>
          </ac:spMkLst>
        </pc:spChg>
        <pc:spChg chg="mod">
          <ac:chgData name="Olsen, Josh" userId="35302c48-3193-4890-ae50-35d612a4c55e" providerId="ADAL" clId="{E6E99940-A476-414C-AC1A-C261EC88610E}" dt="2020-11-29T02:23:44.493" v="5301" actId="1076"/>
          <ac:spMkLst>
            <pc:docMk/>
            <pc:sldMk cId="3820801729" sldId="347"/>
            <ac:spMk id="27" creationId="{A4C4279E-1D4C-4F3C-886D-8212291A2C00}"/>
          </ac:spMkLst>
        </pc:spChg>
        <pc:spChg chg="mod">
          <ac:chgData name="Olsen, Josh" userId="35302c48-3193-4890-ae50-35d612a4c55e" providerId="ADAL" clId="{E6E99940-A476-414C-AC1A-C261EC88610E}" dt="2020-11-29T02:28:11.069" v="5484" actId="1076"/>
          <ac:spMkLst>
            <pc:docMk/>
            <pc:sldMk cId="3820801729" sldId="347"/>
            <ac:spMk id="30" creationId="{292933A5-3A9D-4E5B-845C-C1203D6139C4}"/>
          </ac:spMkLst>
        </pc:spChg>
        <pc:spChg chg="mod">
          <ac:chgData name="Olsen, Josh" userId="35302c48-3193-4890-ae50-35d612a4c55e" providerId="ADAL" clId="{E6E99940-A476-414C-AC1A-C261EC88610E}" dt="2020-11-24T05:04:39.736" v="37" actId="1076"/>
          <ac:spMkLst>
            <pc:docMk/>
            <pc:sldMk cId="3820801729" sldId="347"/>
            <ac:spMk id="42" creationId="{FDD585C9-B8AA-4CFB-86D9-C46E050BAA47}"/>
          </ac:spMkLst>
        </pc:spChg>
        <pc:spChg chg="mod">
          <ac:chgData name="Olsen, Josh" userId="35302c48-3193-4890-ae50-35d612a4c55e" providerId="ADAL" clId="{E6E99940-A476-414C-AC1A-C261EC88610E}" dt="2020-11-29T02:28:47.760" v="5507" actId="1035"/>
          <ac:spMkLst>
            <pc:docMk/>
            <pc:sldMk cId="3820801729" sldId="347"/>
            <ac:spMk id="43" creationId="{D0292A83-D6B5-4869-AF8C-8205DD20A5E4}"/>
          </ac:spMkLst>
        </pc:spChg>
        <pc:spChg chg="mod">
          <ac:chgData name="Olsen, Josh" userId="35302c48-3193-4890-ae50-35d612a4c55e" providerId="ADAL" clId="{E6E99940-A476-414C-AC1A-C261EC88610E}" dt="2020-11-24T20:22:02.783" v="3066" actId="14100"/>
          <ac:spMkLst>
            <pc:docMk/>
            <pc:sldMk cId="3820801729" sldId="347"/>
            <ac:spMk id="49" creationId="{352A42E6-0F44-4EBE-B1D8-FBB958EA5C22}"/>
          </ac:spMkLst>
        </pc:spChg>
        <pc:spChg chg="mod">
          <ac:chgData name="Olsen, Josh" userId="35302c48-3193-4890-ae50-35d612a4c55e" providerId="ADAL" clId="{E6E99940-A476-414C-AC1A-C261EC88610E}" dt="2020-11-24T05:04:36.166" v="36" actId="1076"/>
          <ac:spMkLst>
            <pc:docMk/>
            <pc:sldMk cId="3820801729" sldId="347"/>
            <ac:spMk id="50" creationId="{5881BFAC-72AF-43CB-9AB4-53443C07DB7F}"/>
          </ac:spMkLst>
        </pc:spChg>
        <pc:spChg chg="mod">
          <ac:chgData name="Olsen, Josh" userId="35302c48-3193-4890-ae50-35d612a4c55e" providerId="ADAL" clId="{E6E99940-A476-414C-AC1A-C261EC88610E}" dt="2020-11-29T02:28:23.655" v="5487" actId="1076"/>
          <ac:spMkLst>
            <pc:docMk/>
            <pc:sldMk cId="3820801729" sldId="347"/>
            <ac:spMk id="51" creationId="{588C3380-6BDA-409D-93AB-A9A81FA1DDD0}"/>
          </ac:spMkLst>
        </pc:spChg>
        <pc:spChg chg="mod">
          <ac:chgData name="Olsen, Josh" userId="35302c48-3193-4890-ae50-35d612a4c55e" providerId="ADAL" clId="{E6E99940-A476-414C-AC1A-C261EC88610E}" dt="2020-11-29T02:26:52.682" v="5407" actId="1037"/>
          <ac:spMkLst>
            <pc:docMk/>
            <pc:sldMk cId="3820801729" sldId="347"/>
            <ac:spMk id="52" creationId="{048DE5A6-83F3-4282-B5C0-0C544542AA60}"/>
          </ac:spMkLst>
        </pc:spChg>
        <pc:spChg chg="mod">
          <ac:chgData name="Olsen, Josh" userId="35302c48-3193-4890-ae50-35d612a4c55e" providerId="ADAL" clId="{E6E99940-A476-414C-AC1A-C261EC88610E}" dt="2020-11-29T02:25:58.035" v="5354" actId="1076"/>
          <ac:spMkLst>
            <pc:docMk/>
            <pc:sldMk cId="3820801729" sldId="347"/>
            <ac:spMk id="53" creationId="{FB9C733F-CFF7-421A-B650-8F67DF38F935}"/>
          </ac:spMkLst>
        </pc:spChg>
        <pc:spChg chg="add mod">
          <ac:chgData name="Olsen, Josh" userId="35302c48-3193-4890-ae50-35d612a4c55e" providerId="ADAL" clId="{E6E99940-A476-414C-AC1A-C261EC88610E}" dt="2020-11-29T02:20:25.442" v="5171" actId="164"/>
          <ac:spMkLst>
            <pc:docMk/>
            <pc:sldMk cId="3820801729" sldId="347"/>
            <ac:spMk id="54" creationId="{1F6528B9-156C-493C-9E6B-B53C1C09C5A6}"/>
          </ac:spMkLst>
        </pc:spChg>
        <pc:spChg chg="add mod">
          <ac:chgData name="Olsen, Josh" userId="35302c48-3193-4890-ae50-35d612a4c55e" providerId="ADAL" clId="{E6E99940-A476-414C-AC1A-C261EC88610E}" dt="2020-11-29T02:28:07.983" v="5483" actId="1076"/>
          <ac:spMkLst>
            <pc:docMk/>
            <pc:sldMk cId="3820801729" sldId="347"/>
            <ac:spMk id="55" creationId="{A7145CD0-0A89-4DA5-A6DA-E3010D2C16E0}"/>
          </ac:spMkLst>
        </pc:spChg>
        <pc:spChg chg="add mod">
          <ac:chgData name="Olsen, Josh" userId="35302c48-3193-4890-ae50-35d612a4c55e" providerId="ADAL" clId="{E6E99940-A476-414C-AC1A-C261EC88610E}" dt="2020-11-29T02:29:04.647" v="5531" actId="1076"/>
          <ac:spMkLst>
            <pc:docMk/>
            <pc:sldMk cId="3820801729" sldId="347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29T02:26:16.467" v="5391" actId="1036"/>
          <ac:spMkLst>
            <pc:docMk/>
            <pc:sldMk cId="3820801729" sldId="347"/>
            <ac:spMk id="59" creationId="{C45A242D-1311-48D6-B607-5CD452248BEF}"/>
          </ac:spMkLst>
        </pc:spChg>
        <pc:spChg chg="mod">
          <ac:chgData name="Olsen, Josh" userId="35302c48-3193-4890-ae50-35d612a4c55e" providerId="ADAL" clId="{E6E99940-A476-414C-AC1A-C261EC88610E}" dt="2020-11-29T02:26:19.057" v="5395" actId="1036"/>
          <ac:spMkLst>
            <pc:docMk/>
            <pc:sldMk cId="3820801729" sldId="347"/>
            <ac:spMk id="60" creationId="{CBF4675B-232E-4DFB-ABAE-86351061CBA7}"/>
          </ac:spMkLst>
        </pc:spChg>
        <pc:spChg chg="mod">
          <ac:chgData name="Olsen, Josh" userId="35302c48-3193-4890-ae50-35d612a4c55e" providerId="ADAL" clId="{E6E99940-A476-414C-AC1A-C261EC88610E}" dt="2020-11-29T02:26:16.467" v="5391" actId="1036"/>
          <ac:spMkLst>
            <pc:docMk/>
            <pc:sldMk cId="3820801729" sldId="347"/>
            <ac:spMk id="61" creationId="{577301C6-CD4B-443F-8290-F0FA0F91AA18}"/>
          </ac:spMkLst>
        </pc:spChg>
        <pc:spChg chg="add mod">
          <ac:chgData name="Olsen, Josh" userId="35302c48-3193-4890-ae50-35d612a4c55e" providerId="ADAL" clId="{E6E99940-A476-414C-AC1A-C261EC88610E}" dt="2020-11-29T02:28:33.438" v="5488" actId="1036"/>
          <ac:spMkLst>
            <pc:docMk/>
            <pc:sldMk cId="3820801729" sldId="347"/>
            <ac:spMk id="62" creationId="{B49D8136-A5DA-488B-918C-23099027BB97}"/>
          </ac:spMkLst>
        </pc:spChg>
        <pc:spChg chg="add mod">
          <ac:chgData name="Olsen, Josh" userId="35302c48-3193-4890-ae50-35d612a4c55e" providerId="ADAL" clId="{E6E99940-A476-414C-AC1A-C261EC88610E}" dt="2020-11-29T02:27:50.915" v="5479" actId="14100"/>
          <ac:spMkLst>
            <pc:docMk/>
            <pc:sldMk cId="3820801729" sldId="347"/>
            <ac:spMk id="66" creationId="{4FEBF31D-3AB7-44F4-ABE6-D61B2A19A44E}"/>
          </ac:spMkLst>
        </pc:spChg>
        <pc:spChg chg="mod">
          <ac:chgData name="Olsen, Josh" userId="35302c48-3193-4890-ae50-35d612a4c55e" providerId="ADAL" clId="{E6E99940-A476-414C-AC1A-C261EC88610E}" dt="2020-11-29T02:28:14.391" v="5485" actId="1076"/>
          <ac:spMkLst>
            <pc:docMk/>
            <pc:sldMk cId="3820801729" sldId="347"/>
            <ac:spMk id="68" creationId="{B2E61641-2EB7-4863-9963-75ECB46C00B8}"/>
          </ac:spMkLst>
        </pc:spChg>
        <pc:spChg chg="mod">
          <ac:chgData name="Olsen, Josh" userId="35302c48-3193-4890-ae50-35d612a4c55e" providerId="ADAL" clId="{E6E99940-A476-414C-AC1A-C261EC88610E}" dt="2020-11-29T02:28:47.760" v="5507" actId="1035"/>
          <ac:spMkLst>
            <pc:docMk/>
            <pc:sldMk cId="3820801729" sldId="347"/>
            <ac:spMk id="71" creationId="{F32E8AA6-B08D-481C-A0FA-DD092F6C2A56}"/>
          </ac:spMkLst>
        </pc:spChg>
        <pc:spChg chg="mod">
          <ac:chgData name="Olsen, Josh" userId="35302c48-3193-4890-ae50-35d612a4c55e" providerId="ADAL" clId="{E6E99940-A476-414C-AC1A-C261EC88610E}" dt="2020-11-29T02:28:57.614" v="5529" actId="1035"/>
          <ac:spMkLst>
            <pc:docMk/>
            <pc:sldMk cId="3820801729" sldId="347"/>
            <ac:spMk id="72" creationId="{7139F61B-FC5F-4A43-9903-60D4CE8EB2A3}"/>
          </ac:spMkLst>
        </pc:spChg>
        <pc:spChg chg="mod">
          <ac:chgData name="Olsen, Josh" userId="35302c48-3193-4890-ae50-35d612a4c55e" providerId="ADAL" clId="{E6E99940-A476-414C-AC1A-C261EC88610E}" dt="2020-11-29T02:28:47.760" v="5507" actId="1035"/>
          <ac:spMkLst>
            <pc:docMk/>
            <pc:sldMk cId="3820801729" sldId="347"/>
            <ac:spMk id="73" creationId="{C06DCE81-C473-408D-91AC-3F0DC66286F5}"/>
          </ac:spMkLst>
        </pc:spChg>
        <pc:spChg chg="mod">
          <ac:chgData name="Olsen, Josh" userId="35302c48-3193-4890-ae50-35d612a4c55e" providerId="ADAL" clId="{E6E99940-A476-414C-AC1A-C261EC88610E}" dt="2020-11-29T02:28:52.486" v="5521" actId="1035"/>
          <ac:spMkLst>
            <pc:docMk/>
            <pc:sldMk cId="3820801729" sldId="347"/>
            <ac:spMk id="74" creationId="{DE1C3868-19F8-47EB-9745-1CAC7B37A5B4}"/>
          </ac:spMkLst>
        </pc:spChg>
        <pc:grpChg chg="mod">
          <ac:chgData name="Olsen, Josh" userId="35302c48-3193-4890-ae50-35d612a4c55e" providerId="ADAL" clId="{E6E99940-A476-414C-AC1A-C261EC88610E}" dt="2020-11-29T02:25:38.420" v="5350" actId="1076"/>
          <ac:grpSpMkLst>
            <pc:docMk/>
            <pc:sldMk cId="3820801729" sldId="347"/>
            <ac:grpSpMk id="10" creationId="{08711541-AD44-4ECF-BFEA-BEC40DE5AE1C}"/>
          </ac:grpSpMkLst>
        </pc:grpChg>
        <pc:grpChg chg="add mod">
          <ac:chgData name="Olsen, Josh" userId="35302c48-3193-4890-ae50-35d612a4c55e" providerId="ADAL" clId="{E6E99940-A476-414C-AC1A-C261EC88610E}" dt="2020-11-29T02:20:33.301" v="5173" actId="14100"/>
          <ac:grpSpMkLst>
            <pc:docMk/>
            <pc:sldMk cId="3820801729" sldId="347"/>
            <ac:grpSpMk id="12" creationId="{FE2EDD22-5BFD-4CB5-B24E-0EED0060AF39}"/>
          </ac:grpSpMkLst>
        </pc:grpChg>
        <pc:grpChg chg="mod">
          <ac:chgData name="Olsen, Josh" userId="35302c48-3193-4890-ae50-35d612a4c55e" providerId="ADAL" clId="{E6E99940-A476-414C-AC1A-C261EC88610E}" dt="2020-11-29T02:25:34.379" v="5349" actId="1076"/>
          <ac:grpSpMkLst>
            <pc:docMk/>
            <pc:sldMk cId="3820801729" sldId="347"/>
            <ac:grpSpMk id="28" creationId="{3DAFEBF8-7BBC-4D6B-9148-4E28B67B4AD6}"/>
          </ac:grpSpMkLst>
        </pc:grpChg>
        <pc:grpChg chg="mod">
          <ac:chgData name="Olsen, Josh" userId="35302c48-3193-4890-ae50-35d612a4c55e" providerId="ADAL" clId="{E6E99940-A476-414C-AC1A-C261EC88610E}" dt="2020-11-29T02:25:51.691" v="5353" actId="1076"/>
          <ac:grpSpMkLst>
            <pc:docMk/>
            <pc:sldMk cId="3820801729" sldId="347"/>
            <ac:grpSpMk id="29" creationId="{4F3D7D4A-AD77-47DF-9AFB-AE66F34BF759}"/>
          </ac:grpSpMkLst>
        </pc:grpChg>
        <pc:grpChg chg="mod">
          <ac:chgData name="Olsen, Josh" userId="35302c48-3193-4890-ae50-35d612a4c55e" providerId="ADAL" clId="{E6E99940-A476-414C-AC1A-C261EC88610E}" dt="2020-11-29T02:20:25.442" v="5171" actId="164"/>
          <ac:grpSpMkLst>
            <pc:docMk/>
            <pc:sldMk cId="3820801729" sldId="347"/>
            <ac:grpSpMk id="44" creationId="{307D90DB-9968-4CD9-8B8A-2FBE34E43056}"/>
          </ac:grpSpMkLst>
        </pc:grpChg>
        <pc:grpChg chg="add mod">
          <ac:chgData name="Olsen, Josh" userId="35302c48-3193-4890-ae50-35d612a4c55e" providerId="ADAL" clId="{E6E99940-A476-414C-AC1A-C261EC88610E}" dt="2020-11-29T02:24:05.163" v="5305" actId="1076"/>
          <ac:grpSpMkLst>
            <pc:docMk/>
            <pc:sldMk cId="3820801729" sldId="347"/>
            <ac:grpSpMk id="57" creationId="{EFFC8C2A-FEEC-4C89-AA62-002561B3464D}"/>
          </ac:grpSpMkLst>
        </pc:grpChg>
        <pc:grpChg chg="mod">
          <ac:chgData name="Olsen, Josh" userId="35302c48-3193-4890-ae50-35d612a4c55e" providerId="ADAL" clId="{E6E99940-A476-414C-AC1A-C261EC88610E}" dt="2020-11-29T02:20:46.656" v="5177"/>
          <ac:grpSpMkLst>
            <pc:docMk/>
            <pc:sldMk cId="3820801729" sldId="347"/>
            <ac:grpSpMk id="58" creationId="{A32AB8F9-7116-4A05-B86E-B4F8BAAEF277}"/>
          </ac:grpSpMkLst>
        </pc:grpChg>
        <pc:cxnChg chg="mod">
          <ac:chgData name="Olsen, Josh" userId="35302c48-3193-4890-ae50-35d612a4c55e" providerId="ADAL" clId="{E6E99940-A476-414C-AC1A-C261EC88610E}" dt="2020-11-29T02:26:41.549" v="5402" actId="14100"/>
          <ac:cxnSpMkLst>
            <pc:docMk/>
            <pc:sldMk cId="3820801729" sldId="347"/>
            <ac:cxnSpMk id="65" creationId="{EC5A7B04-FC97-4C82-9AE9-AC9EFDEF9F5E}"/>
          </ac:cxnSpMkLst>
        </pc:cxnChg>
      </pc:sldChg>
      <pc:sldChg chg="addSp delSp add del">
        <pc:chgData name="Olsen, Josh" userId="35302c48-3193-4890-ae50-35d612a4c55e" providerId="ADAL" clId="{E6E99940-A476-414C-AC1A-C261EC88610E}" dt="2020-11-24T05:04:05.458" v="32" actId="2696"/>
        <pc:sldMkLst>
          <pc:docMk/>
          <pc:sldMk cId="1775013359" sldId="348"/>
        </pc:sldMkLst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25" creationId="{6364219E-9397-43FA-AAC4-FE9D3D70B9DB}"/>
          </ac:spMkLst>
        </pc:spChg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33" creationId="{0E5C2A90-843C-49F0-A4BD-A883229514A4}"/>
          </ac:spMkLst>
        </pc:spChg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41" creationId="{7233975D-58D1-49A6-BD3F-353E4EA01DC9}"/>
          </ac:spMkLst>
        </pc:spChg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42" creationId="{C583F96C-4236-4500-A4D9-28746691DDE8}"/>
          </ac:spMkLst>
        </pc:spChg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43" creationId="{289C92A5-8C73-4765-8A5C-56119E366A8A}"/>
          </ac:spMkLst>
        </pc:spChg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45" creationId="{9A8BED3F-7AC2-4946-8761-76F7B60A6F2E}"/>
          </ac:spMkLst>
        </pc:spChg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46" creationId="{27D84036-544C-4366-B8D1-D8610056A283}"/>
          </ac:spMkLst>
        </pc:spChg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47" creationId="{F004B395-CD94-4F1C-8500-1FB7CEC5DBFF}"/>
          </ac:spMkLst>
        </pc:spChg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48" creationId="{032AC540-FCA0-41DB-8AB3-156E525C8E6B}"/>
          </ac:spMkLst>
        </pc:spChg>
        <pc:spChg chg="add del">
          <ac:chgData name="Olsen, Josh" userId="35302c48-3193-4890-ae50-35d612a4c55e" providerId="ADAL" clId="{E6E99940-A476-414C-AC1A-C261EC88610E}" dt="2020-11-24T05:04:00.915" v="30"/>
          <ac:spMkLst>
            <pc:docMk/>
            <pc:sldMk cId="1775013359" sldId="348"/>
            <ac:spMk id="49" creationId="{CE7F1789-76F6-45F6-A817-6188B0CCA89F}"/>
          </ac:spMkLst>
        </pc:spChg>
        <pc:grpChg chg="add del">
          <ac:chgData name="Olsen, Josh" userId="35302c48-3193-4890-ae50-35d612a4c55e" providerId="ADAL" clId="{E6E99940-A476-414C-AC1A-C261EC88610E}" dt="2020-11-24T05:04:00.915" v="30"/>
          <ac:grpSpMkLst>
            <pc:docMk/>
            <pc:sldMk cId="1775013359" sldId="348"/>
            <ac:grpSpMk id="5" creationId="{746BA2C0-A3FB-47F0-80A5-DD549699548C}"/>
          </ac:grpSpMkLst>
        </pc:grpChg>
        <pc:grpChg chg="add del">
          <ac:chgData name="Olsen, Josh" userId="35302c48-3193-4890-ae50-35d612a4c55e" providerId="ADAL" clId="{E6E99940-A476-414C-AC1A-C261EC88610E}" dt="2020-11-24T05:04:00.915" v="30"/>
          <ac:grpSpMkLst>
            <pc:docMk/>
            <pc:sldMk cId="1775013359" sldId="348"/>
            <ac:grpSpMk id="13" creationId="{F6939891-22FE-4A09-8A9E-C71B0863C550}"/>
          </ac:grpSpMkLst>
        </pc:grpChg>
        <pc:grpChg chg="add del">
          <ac:chgData name="Olsen, Josh" userId="35302c48-3193-4890-ae50-35d612a4c55e" providerId="ADAL" clId="{E6E99940-A476-414C-AC1A-C261EC88610E}" dt="2020-11-24T05:04:00.915" v="30"/>
          <ac:grpSpMkLst>
            <pc:docMk/>
            <pc:sldMk cId="1775013359" sldId="348"/>
            <ac:grpSpMk id="18" creationId="{DCCA8BCB-A4F0-4F90-9FB1-DC90ABCDB873}"/>
          </ac:grpSpMkLst>
        </pc:grpChg>
        <pc:grpChg chg="add del">
          <ac:chgData name="Olsen, Josh" userId="35302c48-3193-4890-ae50-35d612a4c55e" providerId="ADAL" clId="{E6E99940-A476-414C-AC1A-C261EC88610E}" dt="2020-11-24T05:04:00.915" v="30"/>
          <ac:grpSpMkLst>
            <pc:docMk/>
            <pc:sldMk cId="1775013359" sldId="348"/>
            <ac:grpSpMk id="26" creationId="{4B490481-523E-42FE-B7B2-2663783805A6}"/>
          </ac:grpSpMkLst>
        </pc:grpChg>
        <pc:grpChg chg="add del">
          <ac:chgData name="Olsen, Josh" userId="35302c48-3193-4890-ae50-35d612a4c55e" providerId="ADAL" clId="{E6E99940-A476-414C-AC1A-C261EC88610E}" dt="2020-11-24T05:04:00.915" v="30"/>
          <ac:grpSpMkLst>
            <pc:docMk/>
            <pc:sldMk cId="1775013359" sldId="348"/>
            <ac:grpSpMk id="34" creationId="{4C2ABAF6-87D6-40A8-B418-22303AABBB9B}"/>
          </ac:grpSpMkLst>
        </pc:grpChg>
        <pc:cxnChg chg="add del">
          <ac:chgData name="Olsen, Josh" userId="35302c48-3193-4890-ae50-35d612a4c55e" providerId="ADAL" clId="{E6E99940-A476-414C-AC1A-C261EC88610E}" dt="2020-11-24T05:04:00.915" v="30"/>
          <ac:cxnSpMkLst>
            <pc:docMk/>
            <pc:sldMk cId="1775013359" sldId="348"/>
            <ac:cxnSpMk id="44" creationId="{89ED9938-5C29-4191-A488-68D89DC6EED6}"/>
          </ac:cxnSpMkLst>
        </pc:cxnChg>
      </pc:sldChg>
      <pc:sldChg chg="add del">
        <pc:chgData name="Olsen, Josh" userId="35302c48-3193-4890-ae50-35d612a4c55e" providerId="ADAL" clId="{E6E99940-A476-414C-AC1A-C261EC88610E}" dt="2020-11-28T23:40:23.849" v="4718" actId="2696"/>
        <pc:sldMkLst>
          <pc:docMk/>
          <pc:sldMk cId="2567187035" sldId="348"/>
        </pc:sldMkLst>
      </pc:sldChg>
      <pc:sldChg chg="addSp delSp modSp add del">
        <pc:chgData name="Olsen, Josh" userId="35302c48-3193-4890-ae50-35d612a4c55e" providerId="ADAL" clId="{E6E99940-A476-414C-AC1A-C261EC88610E}" dt="2020-11-28T23:40:23.846" v="4717" actId="2696"/>
        <pc:sldMkLst>
          <pc:docMk/>
          <pc:sldMk cId="161936407" sldId="349"/>
        </pc:sldMkLst>
        <pc:spChg chg="del mod">
          <ac:chgData name="Olsen, Josh" userId="35302c48-3193-4890-ae50-35d612a4c55e" providerId="ADAL" clId="{E6E99940-A476-414C-AC1A-C261EC88610E}" dt="2020-11-24T05:39:04.073" v="1036"/>
          <ac:spMkLst>
            <pc:docMk/>
            <pc:sldMk cId="161936407" sldId="349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1-24T05:49:45.897" v="1167" actId="478"/>
          <ac:spMkLst>
            <pc:docMk/>
            <pc:sldMk cId="161936407" sldId="349"/>
            <ac:spMk id="7" creationId="{EC51C0DF-FBD0-4896-99EF-45811B138813}"/>
          </ac:spMkLst>
        </pc:spChg>
        <pc:picChg chg="add del mod">
          <ac:chgData name="Olsen, Josh" userId="35302c48-3193-4890-ae50-35d612a4c55e" providerId="ADAL" clId="{E6E99940-A476-414C-AC1A-C261EC88610E}" dt="2020-11-24T05:49:45.897" v="1167" actId="478"/>
          <ac:picMkLst>
            <pc:docMk/>
            <pc:sldMk cId="161936407" sldId="349"/>
            <ac:picMk id="4" creationId="{FBBA6A1E-D601-47B7-80D5-C972A760F93D}"/>
          </ac:picMkLst>
        </pc:picChg>
        <pc:picChg chg="add mod">
          <ac:chgData name="Olsen, Josh" userId="35302c48-3193-4890-ae50-35d612a4c55e" providerId="ADAL" clId="{E6E99940-A476-414C-AC1A-C261EC88610E}" dt="2020-11-24T05:49:49.954" v="1169" actId="1076"/>
          <ac:picMkLst>
            <pc:docMk/>
            <pc:sldMk cId="161936407" sldId="349"/>
            <ac:picMk id="8" creationId="{FC48E3AE-0C3E-4700-A85C-989268B46F78}"/>
          </ac:picMkLst>
        </pc:picChg>
      </pc:sldChg>
      <pc:sldChg chg="addSp delSp modSp add del ord">
        <pc:chgData name="Olsen, Josh" userId="35302c48-3193-4890-ae50-35d612a4c55e" providerId="ADAL" clId="{E6E99940-A476-414C-AC1A-C261EC88610E}" dt="2020-12-01T00:05:46.540" v="8658" actId="2696"/>
        <pc:sldMkLst>
          <pc:docMk/>
          <pc:sldMk cId="2660763646" sldId="350"/>
        </pc:sldMkLst>
        <pc:spChg chg="mod">
          <ac:chgData name="Olsen, Josh" userId="35302c48-3193-4890-ae50-35d612a4c55e" providerId="ADAL" clId="{E6E99940-A476-414C-AC1A-C261EC88610E}" dt="2020-11-29T02:15:52.087" v="5153" actId="20577"/>
          <ac:spMkLst>
            <pc:docMk/>
            <pc:sldMk cId="2660763646" sldId="350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1-24T05:43:56.673" v="1144" actId="20577"/>
          <ac:spMkLst>
            <pc:docMk/>
            <pc:sldMk cId="2660763646" sldId="350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00:04:36.256" v="8654" actId="478"/>
          <ac:spMkLst>
            <pc:docMk/>
            <pc:sldMk cId="2660763646" sldId="350"/>
            <ac:spMk id="6" creationId="{5D8C5902-D5D0-4594-854A-60BA13DDA2B8}"/>
          </ac:spMkLst>
        </pc:spChg>
        <pc:picChg chg="mod">
          <ac:chgData name="Olsen, Josh" userId="35302c48-3193-4890-ae50-35d612a4c55e" providerId="ADAL" clId="{E6E99940-A476-414C-AC1A-C261EC88610E}" dt="2020-11-24T05:43:32.133" v="1098" actId="1076"/>
          <ac:picMkLst>
            <pc:docMk/>
            <pc:sldMk cId="2660763646" sldId="350"/>
            <ac:picMk id="7" creationId="{85AC07F1-34A5-42C2-A4E5-8033B6F55004}"/>
          </ac:picMkLst>
        </pc:picChg>
      </pc:sldChg>
      <pc:sldChg chg="addSp delSp modSp add ord modNotesTx">
        <pc:chgData name="Olsen, Josh" userId="35302c48-3193-4890-ae50-35d612a4c55e" providerId="ADAL" clId="{E6E99940-A476-414C-AC1A-C261EC88610E}" dt="2020-12-01T03:42:40.289" v="10684" actId="20577"/>
        <pc:sldMkLst>
          <pc:docMk/>
          <pc:sldMk cId="1471947986" sldId="351"/>
        </pc:sldMkLst>
        <pc:spChg chg="mod">
          <ac:chgData name="Olsen, Josh" userId="35302c48-3193-4890-ae50-35d612a4c55e" providerId="ADAL" clId="{E6E99940-A476-414C-AC1A-C261EC88610E}" dt="2020-11-30T05:34:58.427" v="8300" actId="20577"/>
          <ac:spMkLst>
            <pc:docMk/>
            <pc:sldMk cId="1471947986" sldId="351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3:24:48.799" v="10538" actId="20577"/>
          <ac:spMkLst>
            <pc:docMk/>
            <pc:sldMk cId="1471947986" sldId="351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1-24T05:52:42.663" v="1235" actId="1076"/>
          <ac:spMkLst>
            <pc:docMk/>
            <pc:sldMk cId="1471947986" sldId="351"/>
            <ac:spMk id="7" creationId="{0A98D665-1DB6-4031-91EF-E1BF8D536C30}"/>
          </ac:spMkLst>
        </pc:spChg>
        <pc:spChg chg="add mod">
          <ac:chgData name="Olsen, Josh" userId="35302c48-3193-4890-ae50-35d612a4c55e" providerId="ADAL" clId="{E6E99940-A476-414C-AC1A-C261EC88610E}" dt="2020-11-30T01:41:31.650" v="6585" actId="14100"/>
          <ac:spMkLst>
            <pc:docMk/>
            <pc:sldMk cId="1471947986" sldId="351"/>
            <ac:spMk id="8" creationId="{EE277543-5001-4C5F-B0F9-7DC8D8CF9131}"/>
          </ac:spMkLst>
        </pc:spChg>
        <pc:spChg chg="add mod">
          <ac:chgData name="Olsen, Josh" userId="35302c48-3193-4890-ae50-35d612a4c55e" providerId="ADAL" clId="{E6E99940-A476-414C-AC1A-C261EC88610E}" dt="2020-11-24T05:52:42.663" v="1235" actId="1076"/>
          <ac:spMkLst>
            <pc:docMk/>
            <pc:sldMk cId="1471947986" sldId="351"/>
            <ac:spMk id="9" creationId="{310422BF-5921-4C9C-BF53-BA6CD93D5806}"/>
          </ac:spMkLst>
        </pc:spChg>
        <pc:graphicFrameChg chg="add del mod modGraphic">
          <ac:chgData name="Olsen, Josh" userId="35302c48-3193-4890-ae50-35d612a4c55e" providerId="ADAL" clId="{E6E99940-A476-414C-AC1A-C261EC88610E}" dt="2020-12-01T03:22:39.840" v="10516" actId="478"/>
          <ac:graphicFrameMkLst>
            <pc:docMk/>
            <pc:sldMk cId="1471947986" sldId="351"/>
            <ac:graphicFrameMk id="4" creationId="{1AFEC773-2498-411B-A602-418FA97EDA3C}"/>
          </ac:graphicFrameMkLst>
        </pc:graphicFrameChg>
        <pc:graphicFrameChg chg="add mod modGraphic">
          <ac:chgData name="Olsen, Josh" userId="35302c48-3193-4890-ae50-35d612a4c55e" providerId="ADAL" clId="{E6E99940-A476-414C-AC1A-C261EC88610E}" dt="2020-12-01T03:37:54.330" v="10619" actId="122"/>
          <ac:graphicFrameMkLst>
            <pc:docMk/>
            <pc:sldMk cId="1471947986" sldId="351"/>
            <ac:graphicFrameMk id="11" creationId="{F670A7CB-2EC6-4D37-97A8-96176395A573}"/>
          </ac:graphicFrameMkLst>
        </pc:graphicFrameChg>
        <pc:picChg chg="del">
          <ac:chgData name="Olsen, Josh" userId="35302c48-3193-4890-ae50-35d612a4c55e" providerId="ADAL" clId="{E6E99940-A476-414C-AC1A-C261EC88610E}" dt="2020-11-24T05:52:17.141" v="1233" actId="478"/>
          <ac:picMkLst>
            <pc:docMk/>
            <pc:sldMk cId="1471947986" sldId="351"/>
            <ac:picMk id="4" creationId="{B01BBECD-B90E-491F-ABD7-BA715CE7DF3D}"/>
          </ac:picMkLst>
        </pc:picChg>
        <pc:picChg chg="add del mod">
          <ac:chgData name="Olsen, Josh" userId="35302c48-3193-4890-ae50-35d612a4c55e" providerId="ADAL" clId="{E6E99940-A476-414C-AC1A-C261EC88610E}" dt="2020-11-30T01:41:08.898" v="6530" actId="478"/>
          <ac:picMkLst>
            <pc:docMk/>
            <pc:sldMk cId="1471947986" sldId="351"/>
            <ac:picMk id="6" creationId="{E6A35A99-23D8-4FD9-8447-AC5DD3CC53E4}"/>
          </ac:picMkLst>
        </pc:picChg>
        <pc:picChg chg="add mod ord">
          <ac:chgData name="Olsen, Josh" userId="35302c48-3193-4890-ae50-35d612a4c55e" providerId="ADAL" clId="{E6E99940-A476-414C-AC1A-C261EC88610E}" dt="2020-11-30T01:41:26.039" v="6584" actId="1037"/>
          <ac:picMkLst>
            <pc:docMk/>
            <pc:sldMk cId="1471947986" sldId="351"/>
            <ac:picMk id="10" creationId="{45DAC428-345C-422E-A2D1-4B3D9E370F3B}"/>
          </ac:picMkLst>
        </pc:picChg>
      </pc:sldChg>
      <pc:sldChg chg="addSp delSp modSp add ord modNotesTx">
        <pc:chgData name="Olsen, Josh" userId="35302c48-3193-4890-ae50-35d612a4c55e" providerId="ADAL" clId="{E6E99940-A476-414C-AC1A-C261EC88610E}" dt="2020-12-01T03:42:54.739" v="10721" actId="20577"/>
        <pc:sldMkLst>
          <pc:docMk/>
          <pc:sldMk cId="3622851604" sldId="352"/>
        </pc:sldMkLst>
        <pc:spChg chg="mod">
          <ac:chgData name="Olsen, Josh" userId="35302c48-3193-4890-ae50-35d612a4c55e" providerId="ADAL" clId="{E6E99940-A476-414C-AC1A-C261EC88610E}" dt="2020-11-30T05:35:02.491" v="8309" actId="20577"/>
          <ac:spMkLst>
            <pc:docMk/>
            <pc:sldMk cId="3622851604" sldId="352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3:28:48.106" v="10570" actId="20577"/>
          <ac:spMkLst>
            <pc:docMk/>
            <pc:sldMk cId="3622851604" sldId="352"/>
            <ac:spMk id="3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1-24T05:54:11.198" v="1299" actId="164"/>
          <ac:spMkLst>
            <pc:docMk/>
            <pc:sldMk cId="3622851604" sldId="352"/>
            <ac:spMk id="7" creationId="{0A98D665-1DB6-4031-91EF-E1BF8D536C30}"/>
          </ac:spMkLst>
        </pc:spChg>
        <pc:spChg chg="mod">
          <ac:chgData name="Olsen, Josh" userId="35302c48-3193-4890-ae50-35d612a4c55e" providerId="ADAL" clId="{E6E99940-A476-414C-AC1A-C261EC88610E}" dt="2020-11-24T05:54:11.198" v="1299" actId="164"/>
          <ac:spMkLst>
            <pc:docMk/>
            <pc:sldMk cId="3622851604" sldId="352"/>
            <ac:spMk id="8" creationId="{EE277543-5001-4C5F-B0F9-7DC8D8CF9131}"/>
          </ac:spMkLst>
        </pc:spChg>
        <pc:spChg chg="mod">
          <ac:chgData name="Olsen, Josh" userId="35302c48-3193-4890-ae50-35d612a4c55e" providerId="ADAL" clId="{E6E99940-A476-414C-AC1A-C261EC88610E}" dt="2020-11-24T05:54:11.198" v="1299" actId="164"/>
          <ac:spMkLst>
            <pc:docMk/>
            <pc:sldMk cId="3622851604" sldId="352"/>
            <ac:spMk id="9" creationId="{310422BF-5921-4C9C-BF53-BA6CD93D5806}"/>
          </ac:spMkLst>
        </pc:spChg>
        <pc:spChg chg="add mod">
          <ac:chgData name="Olsen, Josh" userId="35302c48-3193-4890-ae50-35d612a4c55e" providerId="ADAL" clId="{E6E99940-A476-414C-AC1A-C261EC88610E}" dt="2020-11-30T01:46:43.007" v="6713" actId="14100"/>
          <ac:spMkLst>
            <pc:docMk/>
            <pc:sldMk cId="3622851604" sldId="352"/>
            <ac:spMk id="11" creationId="{85E72F13-F813-419D-9F38-3F90312F7E23}"/>
          </ac:spMkLst>
        </pc:spChg>
        <pc:spChg chg="add del">
          <ac:chgData name="Olsen, Josh" userId="35302c48-3193-4890-ae50-35d612a4c55e" providerId="ADAL" clId="{E6E99940-A476-414C-AC1A-C261EC88610E}" dt="2020-11-24T05:53:40.371" v="1288"/>
          <ac:spMkLst>
            <pc:docMk/>
            <pc:sldMk cId="3622851604" sldId="352"/>
            <ac:spMk id="11" creationId="{C3DDF517-FE82-4137-AD80-CD9AF498C47E}"/>
          </ac:spMkLst>
        </pc:spChg>
        <pc:spChg chg="add del">
          <ac:chgData name="Olsen, Josh" userId="35302c48-3193-4890-ae50-35d612a4c55e" providerId="ADAL" clId="{E6E99940-A476-414C-AC1A-C261EC88610E}" dt="2020-11-24T05:53:40.371" v="1288"/>
          <ac:spMkLst>
            <pc:docMk/>
            <pc:sldMk cId="3622851604" sldId="352"/>
            <ac:spMk id="12" creationId="{A21831C1-1648-4C28-A339-6892EC12297A}"/>
          </ac:spMkLst>
        </pc:spChg>
        <pc:spChg chg="add mod">
          <ac:chgData name="Olsen, Josh" userId="35302c48-3193-4890-ae50-35d612a4c55e" providerId="ADAL" clId="{E6E99940-A476-414C-AC1A-C261EC88610E}" dt="2020-11-30T01:46:53.757" v="6715" actId="14100"/>
          <ac:spMkLst>
            <pc:docMk/>
            <pc:sldMk cId="3622851604" sldId="352"/>
            <ac:spMk id="12" creationId="{DCD0D516-9B3B-4591-978C-F49E6558EE87}"/>
          </ac:spMkLst>
        </pc:spChg>
        <pc:spChg chg="add mod ord">
          <ac:chgData name="Olsen, Josh" userId="35302c48-3193-4890-ae50-35d612a4c55e" providerId="ADAL" clId="{E6E99940-A476-414C-AC1A-C261EC88610E}" dt="2020-11-24T05:54:18.333" v="1302" actId="164"/>
          <ac:spMkLst>
            <pc:docMk/>
            <pc:sldMk cId="3622851604" sldId="352"/>
            <ac:spMk id="14" creationId="{60786AA0-6AC4-4CCC-B3CA-F00E933C0546}"/>
          </ac:spMkLst>
        </pc:spChg>
        <pc:spChg chg="add mod ord">
          <ac:chgData name="Olsen, Josh" userId="35302c48-3193-4890-ae50-35d612a4c55e" providerId="ADAL" clId="{E6E99940-A476-414C-AC1A-C261EC88610E}" dt="2020-11-24T05:54:18.333" v="1302" actId="164"/>
          <ac:spMkLst>
            <pc:docMk/>
            <pc:sldMk cId="3622851604" sldId="352"/>
            <ac:spMk id="15" creationId="{DF17FC94-2FB2-4C51-A025-D2245D7FE3C6}"/>
          </ac:spMkLst>
        </pc:spChg>
        <pc:grpChg chg="add del mod">
          <ac:chgData name="Olsen, Josh" userId="35302c48-3193-4890-ae50-35d612a4c55e" providerId="ADAL" clId="{E6E99940-A476-414C-AC1A-C261EC88610E}" dt="2020-11-24T05:54:22.599" v="1304" actId="478"/>
          <ac:grpSpMkLst>
            <pc:docMk/>
            <pc:sldMk cId="3622851604" sldId="352"/>
            <ac:grpSpMk id="4" creationId="{75B9D284-AE57-4E5B-81F3-2757B95ACA5B}"/>
          </ac:grpSpMkLst>
        </pc:grpChg>
        <pc:grpChg chg="add del mod">
          <ac:chgData name="Olsen, Josh" userId="35302c48-3193-4890-ae50-35d612a4c55e" providerId="ADAL" clId="{E6E99940-A476-414C-AC1A-C261EC88610E}" dt="2020-11-24T18:14:25.468" v="1958" actId="478"/>
          <ac:grpSpMkLst>
            <pc:docMk/>
            <pc:sldMk cId="3622851604" sldId="352"/>
            <ac:grpSpMk id="16" creationId="{3D200E7E-DE7F-4F20-9536-207B641AAE0F}"/>
          </ac:grpSpMkLst>
        </pc:grpChg>
        <pc:graphicFrameChg chg="add mod modGraphic">
          <ac:chgData name="Olsen, Josh" userId="35302c48-3193-4890-ae50-35d612a4c55e" providerId="ADAL" clId="{E6E99940-A476-414C-AC1A-C261EC88610E}" dt="2020-12-01T03:37:58.712" v="10620" actId="122"/>
          <ac:graphicFrameMkLst>
            <pc:docMk/>
            <pc:sldMk cId="3622851604" sldId="352"/>
            <ac:graphicFrameMk id="6" creationId="{3F1BAA45-3D64-417A-9352-356AE2588A00}"/>
          </ac:graphicFrameMkLst>
        </pc:graphicFrameChg>
        <pc:picChg chg="add del mod">
          <ac:chgData name="Olsen, Josh" userId="35302c48-3193-4890-ae50-35d612a4c55e" providerId="ADAL" clId="{E6E99940-A476-414C-AC1A-C261EC88610E}" dt="2020-11-30T01:46:27.681" v="6698" actId="478"/>
          <ac:picMkLst>
            <pc:docMk/>
            <pc:sldMk cId="3622851604" sldId="352"/>
            <ac:picMk id="4" creationId="{F3CD436B-18A2-40FC-A8FC-7A27A93A8E26}"/>
          </ac:picMkLst>
        </pc:picChg>
        <pc:picChg chg="add del">
          <ac:chgData name="Olsen, Josh" userId="35302c48-3193-4890-ae50-35d612a4c55e" providerId="ADAL" clId="{E6E99940-A476-414C-AC1A-C261EC88610E}" dt="2020-11-24T18:14:34.214" v="1962"/>
          <ac:picMkLst>
            <pc:docMk/>
            <pc:sldMk cId="3622851604" sldId="352"/>
            <ac:picMk id="6" creationId="{8CADBF2D-E066-4358-8322-CE8A04C3C5B5}"/>
          </ac:picMkLst>
        </pc:picChg>
        <pc:picChg chg="add del mod">
          <ac:chgData name="Olsen, Josh" userId="35302c48-3193-4890-ae50-35d612a4c55e" providerId="ADAL" clId="{E6E99940-A476-414C-AC1A-C261EC88610E}" dt="2020-11-24T05:54:11.198" v="1299" actId="164"/>
          <ac:picMkLst>
            <pc:docMk/>
            <pc:sldMk cId="3622851604" sldId="352"/>
            <ac:picMk id="6" creationId="{E6A35A99-23D8-4FD9-8447-AC5DD3CC53E4}"/>
          </ac:picMkLst>
        </pc:picChg>
        <pc:picChg chg="add ord">
          <ac:chgData name="Olsen, Josh" userId="35302c48-3193-4890-ae50-35d612a4c55e" providerId="ADAL" clId="{E6E99940-A476-414C-AC1A-C261EC88610E}" dt="2020-11-30T01:46:31.893" v="6699" actId="167"/>
          <ac:picMkLst>
            <pc:docMk/>
            <pc:sldMk cId="3622851604" sldId="352"/>
            <ac:picMk id="8" creationId="{639BF7C0-EABB-485D-9AA5-AE006191EE91}"/>
          </ac:picMkLst>
        </pc:picChg>
        <pc:picChg chg="add del mod">
          <ac:chgData name="Olsen, Josh" userId="35302c48-3193-4890-ae50-35d612a4c55e" providerId="ADAL" clId="{E6E99940-A476-414C-AC1A-C261EC88610E}" dt="2020-11-24T05:53:40.371" v="1288"/>
          <ac:picMkLst>
            <pc:docMk/>
            <pc:sldMk cId="3622851604" sldId="352"/>
            <ac:picMk id="10" creationId="{0F7F987A-0294-43C6-A556-212B0300B01F}"/>
          </ac:picMkLst>
        </pc:picChg>
        <pc:picChg chg="add mod ord">
          <ac:chgData name="Olsen, Josh" userId="35302c48-3193-4890-ae50-35d612a4c55e" providerId="ADAL" clId="{E6E99940-A476-414C-AC1A-C261EC88610E}" dt="2020-11-24T05:54:18.333" v="1302" actId="164"/>
          <ac:picMkLst>
            <pc:docMk/>
            <pc:sldMk cId="3622851604" sldId="352"/>
            <ac:picMk id="13" creationId="{37A28545-18E0-4B89-87B5-DEB5260A59FE}"/>
          </ac:picMkLst>
        </pc:picChg>
      </pc:sldChg>
      <pc:sldChg chg="addSp delSp modSp add ord modNotesTx">
        <pc:chgData name="Olsen, Josh" userId="35302c48-3193-4890-ae50-35d612a4c55e" providerId="ADAL" clId="{E6E99940-A476-414C-AC1A-C261EC88610E}" dt="2020-12-01T03:43:09.250" v="10753" actId="20577"/>
        <pc:sldMkLst>
          <pc:docMk/>
          <pc:sldMk cId="2492864886" sldId="353"/>
        </pc:sldMkLst>
        <pc:spChg chg="mod">
          <ac:chgData name="Olsen, Josh" userId="35302c48-3193-4890-ae50-35d612a4c55e" providerId="ADAL" clId="{E6E99940-A476-414C-AC1A-C261EC88610E}" dt="2020-11-30T05:36:07.776" v="8359" actId="20577"/>
          <ac:spMkLst>
            <pc:docMk/>
            <pc:sldMk cId="2492864886" sldId="353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3:33:30.483" v="10604" actId="20577"/>
          <ac:spMkLst>
            <pc:docMk/>
            <pc:sldMk cId="2492864886" sldId="353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1-30T01:48:42.895" v="6762" actId="1037"/>
          <ac:spMkLst>
            <pc:docMk/>
            <pc:sldMk cId="2492864886" sldId="353"/>
            <ac:spMk id="13" creationId="{8F2C70C2-0FE3-45D7-AC08-37CF054B93B2}"/>
          </ac:spMkLst>
        </pc:spChg>
        <pc:spChg chg="add mod">
          <ac:chgData name="Olsen, Josh" userId="35302c48-3193-4890-ae50-35d612a4c55e" providerId="ADAL" clId="{E6E99940-A476-414C-AC1A-C261EC88610E}" dt="2020-11-30T01:52:22.030" v="6819" actId="1076"/>
          <ac:spMkLst>
            <pc:docMk/>
            <pc:sldMk cId="2492864886" sldId="353"/>
            <ac:spMk id="14" creationId="{EED40604-2CC8-4C30-87FA-D8490DDB3B6D}"/>
          </ac:spMkLst>
        </pc:spChg>
        <pc:grpChg chg="add del mod ord">
          <ac:chgData name="Olsen, Josh" userId="35302c48-3193-4890-ae50-35d612a4c55e" providerId="ADAL" clId="{E6E99940-A476-414C-AC1A-C261EC88610E}" dt="2020-11-24T18:16:35.526" v="1972" actId="478"/>
          <ac:grpSpMkLst>
            <pc:docMk/>
            <pc:sldMk cId="2492864886" sldId="353"/>
            <ac:grpSpMk id="9" creationId="{291CDB16-63C2-4AE8-A6FE-BDD2E0208022}"/>
          </ac:grpSpMkLst>
        </pc:grpChg>
        <pc:grpChg chg="del">
          <ac:chgData name="Olsen, Josh" userId="35302c48-3193-4890-ae50-35d612a4c55e" providerId="ADAL" clId="{E6E99940-A476-414C-AC1A-C261EC88610E}" dt="2020-11-24T05:55:26.029" v="1346" actId="478"/>
          <ac:grpSpMkLst>
            <pc:docMk/>
            <pc:sldMk cId="2492864886" sldId="353"/>
            <ac:grpSpMk id="16" creationId="{3D200E7E-DE7F-4F20-9536-207B641AAE0F}"/>
          </ac:grpSpMkLst>
        </pc:grpChg>
        <pc:graphicFrameChg chg="add mod modGraphic">
          <ac:chgData name="Olsen, Josh" userId="35302c48-3193-4890-ae50-35d612a4c55e" providerId="ADAL" clId="{E6E99940-A476-414C-AC1A-C261EC88610E}" dt="2020-12-01T03:38:59.609" v="10631"/>
          <ac:graphicFrameMkLst>
            <pc:docMk/>
            <pc:sldMk cId="2492864886" sldId="353"/>
            <ac:graphicFrameMk id="6" creationId="{7A05A0C3-D606-4ACD-8022-5399D6153F8A}"/>
          </ac:graphicFrameMkLst>
        </pc:graphicFrameChg>
        <pc:picChg chg="add del mod">
          <ac:chgData name="Olsen, Josh" userId="35302c48-3193-4890-ae50-35d612a4c55e" providerId="ADAL" clId="{E6E99940-A476-414C-AC1A-C261EC88610E}" dt="2020-11-30T01:48:33.249" v="6735" actId="478"/>
          <ac:picMkLst>
            <pc:docMk/>
            <pc:sldMk cId="2492864886" sldId="353"/>
            <ac:picMk id="4" creationId="{B4EA2525-01EB-4A4A-AD59-A174F1E9F719}"/>
          </ac:picMkLst>
        </pc:picChg>
        <pc:picChg chg="add ord">
          <ac:chgData name="Olsen, Josh" userId="35302c48-3193-4890-ae50-35d612a4c55e" providerId="ADAL" clId="{E6E99940-A476-414C-AC1A-C261EC88610E}" dt="2020-11-30T01:48:35.679" v="6737" actId="167"/>
          <ac:picMkLst>
            <pc:docMk/>
            <pc:sldMk cId="2492864886" sldId="353"/>
            <ac:picMk id="8" creationId="{9CF30DDE-C40E-4C0E-9514-715D5300C01A}"/>
          </ac:picMkLst>
        </pc:picChg>
      </pc:sldChg>
      <pc:sldChg chg="add del">
        <pc:chgData name="Olsen, Josh" userId="35302c48-3193-4890-ae50-35d612a4c55e" providerId="ADAL" clId="{E6E99940-A476-414C-AC1A-C261EC88610E}" dt="2020-11-24T05:59:22.176" v="1513" actId="2696"/>
        <pc:sldMkLst>
          <pc:docMk/>
          <pc:sldMk cId="606226620" sldId="354"/>
        </pc:sldMkLst>
      </pc:sldChg>
      <pc:sldChg chg="addSp delSp modSp add ord modNotesTx">
        <pc:chgData name="Olsen, Josh" userId="35302c48-3193-4890-ae50-35d612a4c55e" providerId="ADAL" clId="{E6E99940-A476-414C-AC1A-C261EC88610E}" dt="2020-12-01T03:43:29.465" v="10788" actId="20577"/>
        <pc:sldMkLst>
          <pc:docMk/>
          <pc:sldMk cId="4006461957" sldId="355"/>
        </pc:sldMkLst>
        <pc:spChg chg="mod">
          <ac:chgData name="Olsen, Josh" userId="35302c48-3193-4890-ae50-35d612a4c55e" providerId="ADAL" clId="{E6E99940-A476-414C-AC1A-C261EC88610E}" dt="2020-11-30T05:36:32.445" v="8409" actId="20577"/>
          <ac:spMkLst>
            <pc:docMk/>
            <pc:sldMk cId="4006461957" sldId="355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3:40:14.632" v="10653" actId="20577"/>
          <ac:spMkLst>
            <pc:docMk/>
            <pc:sldMk cId="4006461957" sldId="355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30T01:50:49.499" v="6796" actId="478"/>
          <ac:spMkLst>
            <pc:docMk/>
            <pc:sldMk cId="4006461957" sldId="355"/>
            <ac:spMk id="10" creationId="{87A82647-1E28-4841-9A45-0E328E1F75FB}"/>
          </ac:spMkLst>
        </pc:spChg>
        <pc:spChg chg="add del mod">
          <ac:chgData name="Olsen, Josh" userId="35302c48-3193-4890-ae50-35d612a4c55e" providerId="ADAL" clId="{E6E99940-A476-414C-AC1A-C261EC88610E}" dt="2020-11-30T01:50:50.016" v="6797" actId="478"/>
          <ac:spMkLst>
            <pc:docMk/>
            <pc:sldMk cId="4006461957" sldId="355"/>
            <ac:spMk id="11" creationId="{A12CDCCB-82DF-47DD-BDA5-A9993CBA10ED}"/>
          </ac:spMkLst>
        </pc:spChg>
        <pc:spChg chg="add mod">
          <ac:chgData name="Olsen, Josh" userId="35302c48-3193-4890-ae50-35d612a4c55e" providerId="ADAL" clId="{E6E99940-A476-414C-AC1A-C261EC88610E}" dt="2020-11-30T01:52:47.365" v="6844" actId="14100"/>
          <ac:spMkLst>
            <pc:docMk/>
            <pc:sldMk cId="4006461957" sldId="355"/>
            <ac:spMk id="12" creationId="{E128553A-47D7-4222-995F-B5A47CCFDD5C}"/>
          </ac:spMkLst>
        </pc:spChg>
        <pc:spChg chg="add mod">
          <ac:chgData name="Olsen, Josh" userId="35302c48-3193-4890-ae50-35d612a4c55e" providerId="ADAL" clId="{E6E99940-A476-414C-AC1A-C261EC88610E}" dt="2020-11-30T01:52:47.365" v="6844" actId="14100"/>
          <ac:spMkLst>
            <pc:docMk/>
            <pc:sldMk cId="4006461957" sldId="355"/>
            <ac:spMk id="13" creationId="{F92E9BBA-F60A-499B-BD99-54A1424618AE}"/>
          </ac:spMkLst>
        </pc:spChg>
        <pc:grpChg chg="del">
          <ac:chgData name="Olsen, Josh" userId="35302c48-3193-4890-ae50-35d612a4c55e" providerId="ADAL" clId="{E6E99940-A476-414C-AC1A-C261EC88610E}" dt="2020-11-24T05:57:16.214" v="1441" actId="478"/>
          <ac:grpSpMkLst>
            <pc:docMk/>
            <pc:sldMk cId="4006461957" sldId="355"/>
            <ac:grpSpMk id="9" creationId="{291CDB16-63C2-4AE8-A6FE-BDD2E0208022}"/>
          </ac:grpSpMkLst>
        </pc:grpChg>
        <pc:grpChg chg="add del mod ord">
          <ac:chgData name="Olsen, Josh" userId="35302c48-3193-4890-ae50-35d612a4c55e" providerId="ADAL" clId="{E6E99940-A476-414C-AC1A-C261EC88610E}" dt="2020-11-24T18:18:43.102" v="1990" actId="478"/>
          <ac:grpSpMkLst>
            <pc:docMk/>
            <pc:sldMk cId="4006461957" sldId="355"/>
            <ac:grpSpMk id="13" creationId="{2FD57F6F-F22C-49C5-B031-D452E3D37967}"/>
          </ac:grpSpMkLst>
        </pc:grpChg>
        <pc:graphicFrameChg chg="add del mod">
          <ac:chgData name="Olsen, Josh" userId="35302c48-3193-4890-ae50-35d612a4c55e" providerId="ADAL" clId="{E6E99940-A476-414C-AC1A-C261EC88610E}" dt="2020-12-01T03:37:09.930" v="10608" actId="478"/>
          <ac:graphicFrameMkLst>
            <pc:docMk/>
            <pc:sldMk cId="4006461957" sldId="355"/>
            <ac:graphicFrameMk id="6" creationId="{9F676441-9999-4911-B401-A55EFF811C1D}"/>
          </ac:graphicFrameMkLst>
        </pc:graphicFrameChg>
        <pc:graphicFrameChg chg="add mod modGraphic">
          <ac:chgData name="Olsen, Josh" userId="35302c48-3193-4890-ae50-35d612a4c55e" providerId="ADAL" clId="{E6E99940-A476-414C-AC1A-C261EC88610E}" dt="2020-12-01T03:41:30.573" v="10656"/>
          <ac:graphicFrameMkLst>
            <pc:docMk/>
            <pc:sldMk cId="4006461957" sldId="355"/>
            <ac:graphicFrameMk id="7" creationId="{505C6F00-546D-4EEC-A02B-E5E95A056051}"/>
          </ac:graphicFrameMkLst>
        </pc:graphicFrameChg>
        <pc:picChg chg="add del mod">
          <ac:chgData name="Olsen, Josh" userId="35302c48-3193-4890-ae50-35d612a4c55e" providerId="ADAL" clId="{E6E99940-A476-414C-AC1A-C261EC88610E}" dt="2020-11-30T01:49:20.190" v="6776" actId="478"/>
          <ac:picMkLst>
            <pc:docMk/>
            <pc:sldMk cId="4006461957" sldId="355"/>
            <ac:picMk id="4" creationId="{330480B2-DE24-4388-9494-07CA0164AACE}"/>
          </ac:picMkLst>
        </pc:picChg>
        <pc:picChg chg="add del ord">
          <ac:chgData name="Olsen, Josh" userId="35302c48-3193-4890-ae50-35d612a4c55e" providerId="ADAL" clId="{E6E99940-A476-414C-AC1A-C261EC88610E}" dt="2020-11-30T01:50:48.699" v="6795" actId="478"/>
          <ac:picMkLst>
            <pc:docMk/>
            <pc:sldMk cId="4006461957" sldId="355"/>
            <ac:picMk id="8" creationId="{1EB4650D-6757-4385-A116-AD3AE6AC4DE8}"/>
          </ac:picMkLst>
        </pc:picChg>
        <pc:picChg chg="add mod">
          <ac:chgData name="Olsen, Josh" userId="35302c48-3193-4890-ae50-35d612a4c55e" providerId="ADAL" clId="{E6E99940-A476-414C-AC1A-C261EC88610E}" dt="2020-11-30T01:52:38.315" v="6826" actId="1037"/>
          <ac:picMkLst>
            <pc:docMk/>
            <pc:sldMk cId="4006461957" sldId="355"/>
            <ac:picMk id="9" creationId="{CAF9790B-E265-4ECD-991D-F0F81358C33F}"/>
          </ac:picMkLst>
        </pc:picChg>
        <pc:picChg chg="add del">
          <ac:chgData name="Olsen, Josh" userId="35302c48-3193-4890-ae50-35d612a4c55e" providerId="ADAL" clId="{E6E99940-A476-414C-AC1A-C261EC88610E}" dt="2020-11-24T05:56:58.899" v="1383" actId="478"/>
          <ac:picMkLst>
            <pc:docMk/>
            <pc:sldMk cId="4006461957" sldId="355"/>
            <ac:picMk id="10" creationId="{1D05F313-1D03-4336-95CC-A8E13D9853AC}"/>
          </ac:picMkLst>
        </pc:picChg>
      </pc:sldChg>
      <pc:sldChg chg="addSp delSp modSp add ord modNotesTx">
        <pc:chgData name="Olsen, Josh" userId="35302c48-3193-4890-ae50-35d612a4c55e" providerId="ADAL" clId="{E6E99940-A476-414C-AC1A-C261EC88610E}" dt="2020-12-01T03:43:42.437" v="10820" actId="20577"/>
        <pc:sldMkLst>
          <pc:docMk/>
          <pc:sldMk cId="1264719572" sldId="356"/>
        </pc:sldMkLst>
        <pc:spChg chg="mod">
          <ac:chgData name="Olsen, Josh" userId="35302c48-3193-4890-ae50-35d612a4c55e" providerId="ADAL" clId="{E6E99940-A476-414C-AC1A-C261EC88610E}" dt="2020-11-30T05:36:58.415" v="8437" actId="20577"/>
          <ac:spMkLst>
            <pc:docMk/>
            <pc:sldMk cId="1264719572" sldId="356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3:42:09.001" v="10671" actId="20577"/>
          <ac:spMkLst>
            <pc:docMk/>
            <pc:sldMk cId="1264719572" sldId="356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30T01:50:39.978" v="6793" actId="478"/>
          <ac:spMkLst>
            <pc:docMk/>
            <pc:sldMk cId="1264719572" sldId="356"/>
            <ac:spMk id="8" creationId="{FC743852-7502-4CB7-A9C3-DD4FABD98E03}"/>
          </ac:spMkLst>
        </pc:spChg>
        <pc:spChg chg="add del mod ord">
          <ac:chgData name="Olsen, Josh" userId="35302c48-3193-4890-ae50-35d612a4c55e" providerId="ADAL" clId="{E6E99940-A476-414C-AC1A-C261EC88610E}" dt="2020-11-30T01:50:38.718" v="6792" actId="478"/>
          <ac:spMkLst>
            <pc:docMk/>
            <pc:sldMk cId="1264719572" sldId="356"/>
            <ac:spMk id="10" creationId="{B3E945A4-FE39-40DA-BE11-95D993E9C9C7}"/>
          </ac:spMkLst>
        </pc:spChg>
        <pc:spChg chg="add mod">
          <ac:chgData name="Olsen, Josh" userId="35302c48-3193-4890-ae50-35d612a4c55e" providerId="ADAL" clId="{E6E99940-A476-414C-AC1A-C261EC88610E}" dt="2020-11-30T04:38:46.460" v="8177" actId="14100"/>
          <ac:spMkLst>
            <pc:docMk/>
            <pc:sldMk cId="1264719572" sldId="356"/>
            <ac:spMk id="11" creationId="{6DB6CA2C-2D85-45EB-A736-E835DDA7F026}"/>
          </ac:spMkLst>
        </pc:spChg>
        <pc:spChg chg="add mod">
          <ac:chgData name="Olsen, Josh" userId="35302c48-3193-4890-ae50-35d612a4c55e" providerId="ADAL" clId="{E6E99940-A476-414C-AC1A-C261EC88610E}" dt="2020-11-30T04:38:42.553" v="8176" actId="14100"/>
          <ac:spMkLst>
            <pc:docMk/>
            <pc:sldMk cId="1264719572" sldId="356"/>
            <ac:spMk id="12" creationId="{90E1D3E1-D458-4879-BB39-67E5980F988C}"/>
          </ac:spMkLst>
        </pc:spChg>
        <pc:spChg chg="del topLvl">
          <ac:chgData name="Olsen, Josh" userId="35302c48-3193-4890-ae50-35d612a4c55e" providerId="ADAL" clId="{E6E99940-A476-414C-AC1A-C261EC88610E}" dt="2020-11-24T05:58:30.522" v="1485" actId="478"/>
          <ac:spMkLst>
            <pc:docMk/>
            <pc:sldMk cId="1264719572" sldId="356"/>
            <ac:spMk id="15" creationId="{3A87DF1E-2532-465F-BFB4-7E2826A53845}"/>
          </ac:spMkLst>
        </pc:spChg>
        <pc:spChg chg="del topLvl">
          <ac:chgData name="Olsen, Josh" userId="35302c48-3193-4890-ae50-35d612a4c55e" providerId="ADAL" clId="{E6E99940-A476-414C-AC1A-C261EC88610E}" dt="2020-11-24T05:58:32.518" v="1486" actId="478"/>
          <ac:spMkLst>
            <pc:docMk/>
            <pc:sldMk cId="1264719572" sldId="356"/>
            <ac:spMk id="16" creationId="{F2553395-A1F9-489F-8736-F8992E58904E}"/>
          </ac:spMkLst>
        </pc:spChg>
        <pc:grpChg chg="del">
          <ac:chgData name="Olsen, Josh" userId="35302c48-3193-4890-ae50-35d612a4c55e" providerId="ADAL" clId="{E6E99940-A476-414C-AC1A-C261EC88610E}" dt="2020-11-24T05:58:30.522" v="1485" actId="478"/>
          <ac:grpSpMkLst>
            <pc:docMk/>
            <pc:sldMk cId="1264719572" sldId="356"/>
            <ac:grpSpMk id="13" creationId="{2FD57F6F-F22C-49C5-B031-D452E3D37967}"/>
          </ac:grpSpMkLst>
        </pc:grpChg>
        <pc:graphicFrameChg chg="add mod modGraphic">
          <ac:chgData name="Olsen, Josh" userId="35302c48-3193-4890-ae50-35d612a4c55e" providerId="ADAL" clId="{E6E99940-A476-414C-AC1A-C261EC88610E}" dt="2020-12-01T03:42:13.492" v="10672" actId="1076"/>
          <ac:graphicFrameMkLst>
            <pc:docMk/>
            <pc:sldMk cId="1264719572" sldId="356"/>
            <ac:graphicFrameMk id="6" creationId="{F821FD9B-7C72-4D2E-887F-2C9885485E9A}"/>
          </ac:graphicFrameMkLst>
        </pc:graphicFrameChg>
        <pc:picChg chg="add del mod ord">
          <ac:chgData name="Olsen, Josh" userId="35302c48-3193-4890-ae50-35d612a4c55e" providerId="ADAL" clId="{E6E99940-A476-414C-AC1A-C261EC88610E}" dt="2020-11-30T01:50:37.513" v="6791" actId="478"/>
          <ac:picMkLst>
            <pc:docMk/>
            <pc:sldMk cId="1264719572" sldId="356"/>
            <ac:picMk id="4" creationId="{5DD246CA-3879-4E80-8CDF-311C64A2E9F5}"/>
          </ac:picMkLst>
        </pc:picChg>
        <pc:picChg chg="add">
          <ac:chgData name="Olsen, Josh" userId="35302c48-3193-4890-ae50-35d612a4c55e" providerId="ADAL" clId="{E6E99940-A476-414C-AC1A-C261EC88610E}" dt="2020-11-30T01:54:34.934" v="6852"/>
          <ac:picMkLst>
            <pc:docMk/>
            <pc:sldMk cId="1264719572" sldId="356"/>
            <ac:picMk id="9" creationId="{69DEB9B3-FD2B-4154-B672-CC9F73065FD7}"/>
          </ac:picMkLst>
        </pc:picChg>
        <pc:picChg chg="add del mod ord">
          <ac:chgData name="Olsen, Josh" userId="35302c48-3193-4890-ae50-35d612a4c55e" providerId="ADAL" clId="{E6E99940-A476-414C-AC1A-C261EC88610E}" dt="2020-11-24T18:21:36.538" v="2031" actId="478"/>
          <ac:picMkLst>
            <pc:docMk/>
            <pc:sldMk cId="1264719572" sldId="356"/>
            <ac:picMk id="9" creationId="{D4A4E97D-2D68-4C53-90B7-C83B8FE846D0}"/>
          </ac:picMkLst>
        </pc:picChg>
        <pc:picChg chg="del">
          <ac:chgData name="Olsen, Josh" userId="35302c48-3193-4890-ae50-35d612a4c55e" providerId="ADAL" clId="{E6E99940-A476-414C-AC1A-C261EC88610E}" dt="2020-11-24T05:58:27.411" v="1484" actId="478"/>
          <ac:picMkLst>
            <pc:docMk/>
            <pc:sldMk cId="1264719572" sldId="356"/>
            <ac:picMk id="14" creationId="{5B0EF2A8-D3EA-4F00-A4CC-0A9B0ADEB8B8}"/>
          </ac:picMkLst>
        </pc:picChg>
      </pc:sldChg>
      <pc:sldChg chg="addSp delSp modSp add modNotesTx">
        <pc:chgData name="Olsen, Josh" userId="35302c48-3193-4890-ae50-35d612a4c55e" providerId="ADAL" clId="{E6E99940-A476-414C-AC1A-C261EC88610E}" dt="2020-12-01T22:13:17.868" v="15151" actId="20577"/>
        <pc:sldMkLst>
          <pc:docMk/>
          <pc:sldMk cId="2210361286" sldId="357"/>
        </pc:sldMkLst>
        <pc:spChg chg="mod">
          <ac:chgData name="Olsen, Josh" userId="35302c48-3193-4890-ae50-35d612a4c55e" providerId="ADAL" clId="{E6E99940-A476-414C-AC1A-C261EC88610E}" dt="2020-12-01T06:04:08.831" v="12592" actId="20577"/>
          <ac:spMkLst>
            <pc:docMk/>
            <pc:sldMk cId="2210361286" sldId="357"/>
            <ac:spMk id="2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22:13:17.868" v="15151" actId="20577"/>
          <ac:spMkLst>
            <pc:docMk/>
            <pc:sldMk cId="2210361286" sldId="357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05:35:46.278" v="12271" actId="478"/>
          <ac:spMkLst>
            <pc:docMk/>
            <pc:sldMk cId="2210361286" sldId="357"/>
            <ac:spMk id="8" creationId="{08857688-369B-4BA0-942C-853BAA7CB4E7}"/>
          </ac:spMkLst>
        </pc:spChg>
        <pc:graphicFrameChg chg="add mod modGraphic">
          <ac:chgData name="Olsen, Josh" userId="35302c48-3193-4890-ae50-35d612a4c55e" providerId="ADAL" clId="{E6E99940-A476-414C-AC1A-C261EC88610E}" dt="2020-12-01T19:10:30.134" v="13999" actId="1076"/>
          <ac:graphicFrameMkLst>
            <pc:docMk/>
            <pc:sldMk cId="2210361286" sldId="357"/>
            <ac:graphicFrameMk id="9" creationId="{D4C7C9CB-EFD5-4996-8775-A3E397AD9CF9}"/>
          </ac:graphicFrameMkLst>
        </pc:graphicFrameChg>
        <pc:picChg chg="add del mod">
          <ac:chgData name="Olsen, Josh" userId="35302c48-3193-4890-ae50-35d612a4c55e" providerId="ADAL" clId="{E6E99940-A476-414C-AC1A-C261EC88610E}" dt="2020-12-01T05:44:07.770" v="12529" actId="478"/>
          <ac:picMkLst>
            <pc:docMk/>
            <pc:sldMk cId="2210361286" sldId="357"/>
            <ac:picMk id="4" creationId="{0900BEBB-5FD8-4B09-8BEC-74662FBD5D52}"/>
          </ac:picMkLst>
        </pc:picChg>
        <pc:picChg chg="add del mod">
          <ac:chgData name="Olsen, Josh" userId="35302c48-3193-4890-ae50-35d612a4c55e" providerId="ADAL" clId="{E6E99940-A476-414C-AC1A-C261EC88610E}" dt="2020-11-30T00:41:37.898" v="6331" actId="478"/>
          <ac:picMkLst>
            <pc:docMk/>
            <pc:sldMk cId="2210361286" sldId="357"/>
            <ac:picMk id="6" creationId="{AD93DD22-EAB7-4831-9B34-103488B86EC1}"/>
          </ac:picMkLst>
        </pc:picChg>
        <pc:picChg chg="add del mod">
          <ac:chgData name="Olsen, Josh" userId="35302c48-3193-4890-ae50-35d612a4c55e" providerId="ADAL" clId="{E6E99940-A476-414C-AC1A-C261EC88610E}" dt="2020-12-01T05:44:08.894" v="12530" actId="478"/>
          <ac:picMkLst>
            <pc:docMk/>
            <pc:sldMk cId="2210361286" sldId="357"/>
            <ac:picMk id="7" creationId="{BECA62D7-06EE-4884-973F-B82C3543F959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06:53:31.996" v="13775" actId="20577"/>
        <pc:sldMkLst>
          <pc:docMk/>
          <pc:sldMk cId="3774969081" sldId="358"/>
        </pc:sldMkLst>
        <pc:spChg chg="mod">
          <ac:chgData name="Olsen, Josh" userId="35302c48-3193-4890-ae50-35d612a4c55e" providerId="ADAL" clId="{E6E99940-A476-414C-AC1A-C261EC88610E}" dt="2020-11-24T06:05:13.641" v="1705" actId="108"/>
          <ac:spMkLst>
            <pc:docMk/>
            <pc:sldMk cId="3774969081" sldId="358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6:53:31.996" v="13775" actId="20577"/>
          <ac:spMkLst>
            <pc:docMk/>
            <pc:sldMk cId="3774969081" sldId="358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1T06:08:24.992" v="12746" actId="1076"/>
          <ac:spMkLst>
            <pc:docMk/>
            <pc:sldMk cId="3774969081" sldId="358"/>
            <ac:spMk id="7" creationId="{00FC9173-EFD4-4B39-8C09-EFF625B194F4}"/>
          </ac:spMkLst>
        </pc:spChg>
        <pc:spChg chg="add del mod">
          <ac:chgData name="Olsen, Josh" userId="35302c48-3193-4890-ae50-35d612a4c55e" providerId="ADAL" clId="{E6E99940-A476-414C-AC1A-C261EC88610E}" dt="2020-12-01T06:07:21.733" v="12702" actId="478"/>
          <ac:spMkLst>
            <pc:docMk/>
            <pc:sldMk cId="3774969081" sldId="358"/>
            <ac:spMk id="8" creationId="{8F10A289-8EB5-49D6-B37D-0F63669427A5}"/>
          </ac:spMkLst>
        </pc:spChg>
        <pc:spChg chg="add del mod">
          <ac:chgData name="Olsen, Josh" userId="35302c48-3193-4890-ae50-35d612a4c55e" providerId="ADAL" clId="{E6E99940-A476-414C-AC1A-C261EC88610E}" dt="2020-12-01T06:06:57.727" v="12693" actId="478"/>
          <ac:spMkLst>
            <pc:docMk/>
            <pc:sldMk cId="3774969081" sldId="358"/>
            <ac:spMk id="10" creationId="{DD6104C7-0DAD-415C-9C35-9C544349C4CE}"/>
          </ac:spMkLst>
        </pc:spChg>
        <pc:picChg chg="add mod">
          <ac:chgData name="Olsen, Josh" userId="35302c48-3193-4890-ae50-35d612a4c55e" providerId="ADAL" clId="{E6E99940-A476-414C-AC1A-C261EC88610E}" dt="2020-12-01T06:08:21.797" v="12745" actId="1076"/>
          <ac:picMkLst>
            <pc:docMk/>
            <pc:sldMk cId="3774969081" sldId="358"/>
            <ac:picMk id="4" creationId="{D1902845-B701-493E-9927-EF93A6E8830D}"/>
          </ac:picMkLst>
        </pc:picChg>
        <pc:picChg chg="add del mod">
          <ac:chgData name="Olsen, Josh" userId="35302c48-3193-4890-ae50-35d612a4c55e" providerId="ADAL" clId="{E6E99940-A476-414C-AC1A-C261EC88610E}" dt="2020-11-30T00:42:17.116" v="6334" actId="478"/>
          <ac:picMkLst>
            <pc:docMk/>
            <pc:sldMk cId="3774969081" sldId="358"/>
            <ac:picMk id="6" creationId="{728AB1FE-ABFE-4ED1-B07E-AB486D44777B}"/>
          </ac:picMkLst>
        </pc:picChg>
        <pc:picChg chg="add del mod">
          <ac:chgData name="Olsen, Josh" userId="35302c48-3193-4890-ae50-35d612a4c55e" providerId="ADAL" clId="{E6E99940-A476-414C-AC1A-C261EC88610E}" dt="2020-12-01T06:08:17.361" v="12743" actId="478"/>
          <ac:picMkLst>
            <pc:docMk/>
            <pc:sldMk cId="3774969081" sldId="358"/>
            <ac:picMk id="9" creationId="{CF589BAB-2DA5-46CC-8A45-CCAD10FB6CBB}"/>
          </ac:picMkLst>
        </pc:picChg>
      </pc:sldChg>
      <pc:sldChg chg="addSp delSp modSp add modNotesTx">
        <pc:chgData name="Olsen, Josh" userId="35302c48-3193-4890-ae50-35d612a4c55e" providerId="ADAL" clId="{E6E99940-A476-414C-AC1A-C261EC88610E}" dt="2020-12-01T21:15:29.879" v="15060" actId="20577"/>
        <pc:sldMkLst>
          <pc:docMk/>
          <pc:sldMk cId="435090638" sldId="359"/>
        </pc:sldMkLst>
        <pc:spChg chg="mod">
          <ac:chgData name="Olsen, Josh" userId="35302c48-3193-4890-ae50-35d612a4c55e" providerId="ADAL" clId="{E6E99940-A476-414C-AC1A-C261EC88610E}" dt="2020-11-24T06:05:43.836" v="1709" actId="108"/>
          <ac:spMkLst>
            <pc:docMk/>
            <pc:sldMk cId="435090638" sldId="359"/>
            <ac:spMk id="2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21:15:29.879" v="15060" actId="20577"/>
          <ac:spMkLst>
            <pc:docMk/>
            <pc:sldMk cId="435090638" sldId="359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00:12:40.444" v="8793" actId="478"/>
          <ac:spMkLst>
            <pc:docMk/>
            <pc:sldMk cId="435090638" sldId="359"/>
            <ac:spMk id="8" creationId="{E042C0FA-CF9F-4418-8988-8A9F6E4ED8E8}"/>
          </ac:spMkLst>
        </pc:spChg>
        <pc:spChg chg="add del">
          <ac:chgData name="Olsen, Josh" userId="35302c48-3193-4890-ae50-35d612a4c55e" providerId="ADAL" clId="{E6E99940-A476-414C-AC1A-C261EC88610E}" dt="2020-12-01T00:12:37.239" v="8792" actId="478"/>
          <ac:spMkLst>
            <pc:docMk/>
            <pc:sldMk cId="435090638" sldId="359"/>
            <ac:spMk id="10" creationId="{ADE4107B-63F5-4F67-8931-1C9D33A69AEE}"/>
          </ac:spMkLst>
        </pc:spChg>
        <pc:picChg chg="add del mod">
          <ac:chgData name="Olsen, Josh" userId="35302c48-3193-4890-ae50-35d612a4c55e" providerId="ADAL" clId="{E6E99940-A476-414C-AC1A-C261EC88610E}" dt="2020-11-24T19:12:40.494" v="2622"/>
          <ac:picMkLst>
            <pc:docMk/>
            <pc:sldMk cId="435090638" sldId="359"/>
            <ac:picMk id="4" creationId="{5717B3E1-DE71-4CD1-A751-427268759C2C}"/>
          </ac:picMkLst>
        </pc:picChg>
        <pc:picChg chg="add del mod">
          <ac:chgData name="Olsen, Josh" userId="35302c48-3193-4890-ae50-35d612a4c55e" providerId="ADAL" clId="{E6E99940-A476-414C-AC1A-C261EC88610E}" dt="2020-11-30T00:43:20.818" v="6357" actId="478"/>
          <ac:picMkLst>
            <pc:docMk/>
            <pc:sldMk cId="435090638" sldId="359"/>
            <ac:picMk id="4" creationId="{F6765505-71B7-4C62-B7FD-A3D01717DEED}"/>
          </ac:picMkLst>
        </pc:picChg>
        <pc:picChg chg="add del mod">
          <ac:chgData name="Olsen, Josh" userId="35302c48-3193-4890-ae50-35d612a4c55e" providerId="ADAL" clId="{E6E99940-A476-414C-AC1A-C261EC88610E}" dt="2020-12-01T18:18:42.500" v="13970" actId="478"/>
          <ac:picMkLst>
            <pc:docMk/>
            <pc:sldMk cId="435090638" sldId="359"/>
            <ac:picMk id="6" creationId="{636526EA-10CC-4D21-BDDA-C08D791520F8}"/>
          </ac:picMkLst>
        </pc:picChg>
        <pc:picChg chg="add del mod">
          <ac:chgData name="Olsen, Josh" userId="35302c48-3193-4890-ae50-35d612a4c55e" providerId="ADAL" clId="{E6E99940-A476-414C-AC1A-C261EC88610E}" dt="2020-11-29T22:03:46.354" v="5863" actId="478"/>
          <ac:picMkLst>
            <pc:docMk/>
            <pc:sldMk cId="435090638" sldId="359"/>
            <ac:picMk id="7" creationId="{85F91E45-4D7B-425A-AF4F-523C68AD2DF7}"/>
          </ac:picMkLst>
        </pc:picChg>
        <pc:picChg chg="add mod">
          <ac:chgData name="Olsen, Josh" userId="35302c48-3193-4890-ae50-35d612a4c55e" providerId="ADAL" clId="{E6E99940-A476-414C-AC1A-C261EC88610E}" dt="2020-11-30T00:43:24.209" v="6359" actId="1076"/>
          <ac:picMkLst>
            <pc:docMk/>
            <pc:sldMk cId="435090638" sldId="359"/>
            <ac:picMk id="9" creationId="{04E38D22-9CD7-4260-8260-1E14A5D13474}"/>
          </ac:picMkLst>
        </pc:picChg>
      </pc:sldChg>
      <pc:sldChg chg="addSp delSp modSp add del modNotesTx">
        <pc:chgData name="Olsen, Josh" userId="35302c48-3193-4890-ae50-35d612a4c55e" providerId="ADAL" clId="{E6E99940-A476-414C-AC1A-C261EC88610E}" dt="2020-11-29T22:24:53.573" v="6020" actId="2696"/>
        <pc:sldMkLst>
          <pc:docMk/>
          <pc:sldMk cId="3055507699" sldId="360"/>
        </pc:sldMkLst>
        <pc:spChg chg="mod">
          <ac:chgData name="Olsen, Josh" userId="35302c48-3193-4890-ae50-35d612a4c55e" providerId="ADAL" clId="{E6E99940-A476-414C-AC1A-C261EC88610E}" dt="2020-11-24T06:07:09.725" v="1732" actId="313"/>
          <ac:spMkLst>
            <pc:docMk/>
            <pc:sldMk cId="3055507699" sldId="360"/>
            <ac:spMk id="2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24T19:14:49.933" v="2683"/>
          <ac:spMkLst>
            <pc:docMk/>
            <pc:sldMk cId="3055507699" sldId="360"/>
            <ac:spMk id="3" creationId="{00000000-0000-0000-0000-000000000000}"/>
          </ac:spMkLst>
        </pc:spChg>
        <pc:picChg chg="add mod">
          <ac:chgData name="Olsen, Josh" userId="35302c48-3193-4890-ae50-35d612a4c55e" providerId="ADAL" clId="{E6E99940-A476-414C-AC1A-C261EC88610E}" dt="2020-11-24T19:14:57.044" v="2686" actId="1076"/>
          <ac:picMkLst>
            <pc:docMk/>
            <pc:sldMk cId="3055507699" sldId="360"/>
            <ac:picMk id="4" creationId="{2DCF2165-2491-420F-98AD-78951B76FCAE}"/>
          </ac:picMkLst>
        </pc:picChg>
        <pc:picChg chg="add del mod">
          <ac:chgData name="Olsen, Josh" userId="35302c48-3193-4890-ae50-35d612a4c55e" providerId="ADAL" clId="{E6E99940-A476-414C-AC1A-C261EC88610E}" dt="2020-11-24T19:14:49.933" v="2683"/>
          <ac:picMkLst>
            <pc:docMk/>
            <pc:sldMk cId="3055507699" sldId="360"/>
            <ac:picMk id="6" creationId="{38415C01-3A04-4030-A5B7-73AC5FDA2B29}"/>
          </ac:picMkLst>
        </pc:picChg>
        <pc:picChg chg="add mod">
          <ac:chgData name="Olsen, Josh" userId="35302c48-3193-4890-ae50-35d612a4c55e" providerId="ADAL" clId="{E6E99940-A476-414C-AC1A-C261EC88610E}" dt="2020-11-24T19:14:52.115" v="2685" actId="1076"/>
          <ac:picMkLst>
            <pc:docMk/>
            <pc:sldMk cId="3055507699" sldId="360"/>
            <ac:picMk id="7" creationId="{7C465C2D-6C40-4791-8877-66ECA8C82D75}"/>
          </ac:picMkLst>
        </pc:picChg>
      </pc:sldChg>
      <pc:sldChg chg="addSp delSp modSp add del">
        <pc:chgData name="Olsen, Josh" userId="35302c48-3193-4890-ae50-35d612a4c55e" providerId="ADAL" clId="{E6E99940-A476-414C-AC1A-C261EC88610E}" dt="2020-12-01T06:10:15.965" v="12774" actId="2696"/>
        <pc:sldMkLst>
          <pc:docMk/>
          <pc:sldMk cId="2286813040" sldId="361"/>
        </pc:sldMkLst>
        <pc:spChg chg="mod">
          <ac:chgData name="Olsen, Josh" userId="35302c48-3193-4890-ae50-35d612a4c55e" providerId="ADAL" clId="{E6E99940-A476-414C-AC1A-C261EC88610E}" dt="2020-11-24T06:07:17.943" v="1750" actId="20577"/>
          <ac:spMkLst>
            <pc:docMk/>
            <pc:sldMk cId="2286813040" sldId="361"/>
            <ac:spMk id="2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2-01T00:15:51.828" v="8943" actId="478"/>
          <ac:spMkLst>
            <pc:docMk/>
            <pc:sldMk cId="2286813040" sldId="361"/>
            <ac:spMk id="10" creationId="{6A09FF45-BD56-4C70-805D-24DB47D870E4}"/>
          </ac:spMkLst>
        </pc:spChg>
        <pc:spChg chg="add mod">
          <ac:chgData name="Olsen, Josh" userId="35302c48-3193-4890-ae50-35d612a4c55e" providerId="ADAL" clId="{E6E99940-A476-414C-AC1A-C261EC88610E}" dt="2020-12-01T06:08:43.921" v="12748" actId="1076"/>
          <ac:spMkLst>
            <pc:docMk/>
            <pc:sldMk cId="2286813040" sldId="361"/>
            <ac:spMk id="11" creationId="{EF26E506-A55E-4D8D-AAD6-D7F70903647C}"/>
          </ac:spMkLst>
        </pc:spChg>
        <pc:picChg chg="add del mod">
          <ac:chgData name="Olsen, Josh" userId="35302c48-3193-4890-ae50-35d612a4c55e" providerId="ADAL" clId="{E6E99940-A476-414C-AC1A-C261EC88610E}" dt="2020-11-29T22:24:57.499" v="6021" actId="478"/>
          <ac:picMkLst>
            <pc:docMk/>
            <pc:sldMk cId="2286813040" sldId="361"/>
            <ac:picMk id="4" creationId="{1B041BD2-FB67-4529-9F68-6020FAF951CF}"/>
          </ac:picMkLst>
        </pc:picChg>
        <pc:picChg chg="add del mod">
          <ac:chgData name="Olsen, Josh" userId="35302c48-3193-4890-ae50-35d612a4c55e" providerId="ADAL" clId="{E6E99940-A476-414C-AC1A-C261EC88610E}" dt="2020-11-30T00:49:57.255" v="6422" actId="478"/>
          <ac:picMkLst>
            <pc:docMk/>
            <pc:sldMk cId="2286813040" sldId="361"/>
            <ac:picMk id="6" creationId="{38BBB637-DA34-424D-83FD-9D46E249795E}"/>
          </ac:picMkLst>
        </pc:picChg>
        <pc:picChg chg="add mod">
          <ac:chgData name="Olsen, Josh" userId="35302c48-3193-4890-ae50-35d612a4c55e" providerId="ADAL" clId="{E6E99940-A476-414C-AC1A-C261EC88610E}" dt="2020-11-29T22:25:14.068" v="6023" actId="1076"/>
          <ac:picMkLst>
            <pc:docMk/>
            <pc:sldMk cId="2286813040" sldId="361"/>
            <ac:picMk id="7" creationId="{B592D737-4C7A-4DE8-A020-AE5A4B8ED30B}"/>
          </ac:picMkLst>
        </pc:picChg>
        <pc:picChg chg="add del">
          <ac:chgData name="Olsen, Josh" userId="35302c48-3193-4890-ae50-35d612a4c55e" providerId="ADAL" clId="{E6E99940-A476-414C-AC1A-C261EC88610E}" dt="2020-11-30T00:49:54.203" v="6421" actId="478"/>
          <ac:picMkLst>
            <pc:docMk/>
            <pc:sldMk cId="2286813040" sldId="361"/>
            <ac:picMk id="8" creationId="{F186B93C-E87A-4036-A8DD-4EDB4A6B1EAD}"/>
          </ac:picMkLst>
        </pc:picChg>
        <pc:picChg chg="add">
          <ac:chgData name="Olsen, Josh" userId="35302c48-3193-4890-ae50-35d612a4c55e" providerId="ADAL" clId="{E6E99940-A476-414C-AC1A-C261EC88610E}" dt="2020-11-30T00:49:57.525" v="6423"/>
          <ac:picMkLst>
            <pc:docMk/>
            <pc:sldMk cId="2286813040" sldId="361"/>
            <ac:picMk id="9" creationId="{EC50F5EF-FB20-4113-AA15-035F5EEEE1C5}"/>
          </ac:picMkLst>
        </pc:picChg>
      </pc:sldChg>
      <pc:sldChg chg="modSp add del">
        <pc:chgData name="Olsen, Josh" userId="35302c48-3193-4890-ae50-35d612a4c55e" providerId="ADAL" clId="{E6E99940-A476-414C-AC1A-C261EC88610E}" dt="2020-11-29T22:25:39.929" v="6026" actId="2696"/>
        <pc:sldMkLst>
          <pc:docMk/>
          <pc:sldMk cId="3215519943" sldId="362"/>
        </pc:sldMkLst>
        <pc:spChg chg="mod">
          <ac:chgData name="Olsen, Josh" userId="35302c48-3193-4890-ae50-35d612a4c55e" providerId="ADAL" clId="{E6E99940-A476-414C-AC1A-C261EC88610E}" dt="2020-11-24T06:08:22.081" v="1761" actId="108"/>
          <ac:spMkLst>
            <pc:docMk/>
            <pc:sldMk cId="3215519943" sldId="362"/>
            <ac:spMk id="2" creationId="{00000000-0000-0000-0000-000000000000}"/>
          </ac:spMkLst>
        </pc:spChg>
      </pc:sldChg>
      <pc:sldChg chg="addSp delSp modSp add">
        <pc:chgData name="Olsen, Josh" userId="35302c48-3193-4890-ae50-35d612a4c55e" providerId="ADAL" clId="{E6E99940-A476-414C-AC1A-C261EC88610E}" dt="2020-12-01T00:16:25.685" v="9043" actId="20577"/>
        <pc:sldMkLst>
          <pc:docMk/>
          <pc:sldMk cId="2000498895" sldId="363"/>
        </pc:sldMkLst>
        <pc:spChg chg="mod">
          <ac:chgData name="Olsen, Josh" userId="35302c48-3193-4890-ae50-35d612a4c55e" providerId="ADAL" clId="{E6E99940-A476-414C-AC1A-C261EC88610E}" dt="2020-11-24T06:08:40.556" v="1764" actId="108"/>
          <ac:spMkLst>
            <pc:docMk/>
            <pc:sldMk cId="2000498895" sldId="363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0:16:25.685" v="9043" actId="20577"/>
          <ac:spMkLst>
            <pc:docMk/>
            <pc:sldMk cId="2000498895" sldId="363"/>
            <ac:spMk id="3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2-01T00:15:57.433" v="8947" actId="478"/>
          <ac:spMkLst>
            <pc:docMk/>
            <pc:sldMk cId="2000498895" sldId="363"/>
            <ac:spMk id="9" creationId="{2DB5A758-0E55-4868-913D-BE581329D58D}"/>
          </ac:spMkLst>
        </pc:spChg>
        <pc:picChg chg="add del mod">
          <ac:chgData name="Olsen, Josh" userId="35302c48-3193-4890-ae50-35d612a4c55e" providerId="ADAL" clId="{E6E99940-A476-414C-AC1A-C261EC88610E}" dt="2020-11-29T22:27:50.625" v="6043" actId="478"/>
          <ac:picMkLst>
            <pc:docMk/>
            <pc:sldMk cId="2000498895" sldId="363"/>
            <ac:picMk id="4" creationId="{CB0B09C7-EFA0-4000-8ABF-8687B900DA9F}"/>
          </ac:picMkLst>
        </pc:picChg>
        <pc:picChg chg="add del mod">
          <ac:chgData name="Olsen, Josh" userId="35302c48-3193-4890-ae50-35d612a4c55e" providerId="ADAL" clId="{E6E99940-A476-414C-AC1A-C261EC88610E}" dt="2020-11-29T22:27:46.924" v="6040" actId="478"/>
          <ac:picMkLst>
            <pc:docMk/>
            <pc:sldMk cId="2000498895" sldId="363"/>
            <ac:picMk id="6" creationId="{C91ED4E3-417B-4C5D-B931-FC03FA14DBC3}"/>
          </ac:picMkLst>
        </pc:picChg>
        <pc:picChg chg="add del mod">
          <ac:chgData name="Olsen, Josh" userId="35302c48-3193-4890-ae50-35d612a4c55e" providerId="ADAL" clId="{E6E99940-A476-414C-AC1A-C261EC88610E}" dt="2020-11-30T00:51:23.234" v="6462" actId="478"/>
          <ac:picMkLst>
            <pc:docMk/>
            <pc:sldMk cId="2000498895" sldId="363"/>
            <ac:picMk id="7" creationId="{EDFE05EA-C9D9-41B3-AA6C-EA8BC2C2FEB9}"/>
          </ac:picMkLst>
        </pc:picChg>
        <pc:picChg chg="add mod">
          <ac:chgData name="Olsen, Josh" userId="35302c48-3193-4890-ae50-35d612a4c55e" providerId="ADAL" clId="{E6E99940-A476-414C-AC1A-C261EC88610E}" dt="2020-12-01T00:16:08.803" v="8979" actId="1036"/>
          <ac:picMkLst>
            <pc:docMk/>
            <pc:sldMk cId="2000498895" sldId="363"/>
            <ac:picMk id="8" creationId="{27215D27-79CC-4B92-9F50-365423D33F04}"/>
          </ac:picMkLst>
        </pc:picChg>
      </pc:sldChg>
      <pc:sldChg chg="addSp delSp modSp add del ord">
        <pc:chgData name="Olsen, Josh" userId="35302c48-3193-4890-ae50-35d612a4c55e" providerId="ADAL" clId="{E6E99940-A476-414C-AC1A-C261EC88610E}" dt="2020-11-30T01:46:16.870" v="6696" actId="2696"/>
        <pc:sldMkLst>
          <pc:docMk/>
          <pc:sldMk cId="808404063" sldId="364"/>
        </pc:sldMkLst>
        <pc:picChg chg="add del mod">
          <ac:chgData name="Olsen, Josh" userId="35302c48-3193-4890-ae50-35d612a4c55e" providerId="ADAL" clId="{E6E99940-A476-414C-AC1A-C261EC88610E}" dt="2020-11-30T01:45:35.309" v="6682" actId="478"/>
          <ac:picMkLst>
            <pc:docMk/>
            <pc:sldMk cId="808404063" sldId="364"/>
            <ac:picMk id="5" creationId="{58539B3F-54CB-4133-8C91-ED6A0246EBE9}"/>
          </ac:picMkLst>
        </pc:picChg>
        <pc:picChg chg="add mod">
          <ac:chgData name="Olsen, Josh" userId="35302c48-3193-4890-ae50-35d612a4c55e" providerId="ADAL" clId="{E6E99940-A476-414C-AC1A-C261EC88610E}" dt="2020-11-30T01:45:38.533" v="6684" actId="1076"/>
          <ac:picMkLst>
            <pc:docMk/>
            <pc:sldMk cId="808404063" sldId="364"/>
            <ac:picMk id="6" creationId="{146C1332-7FF4-4900-A2D4-067FC856D6AF}"/>
          </ac:picMkLst>
        </pc:picChg>
      </pc:sldChg>
      <pc:sldChg chg="addSp modSp add del ord">
        <pc:chgData name="Olsen, Josh" userId="35302c48-3193-4890-ae50-35d612a4c55e" providerId="ADAL" clId="{E6E99940-A476-414C-AC1A-C261EC88610E}" dt="2020-11-30T01:48:20.191" v="6732" actId="2696"/>
        <pc:sldMkLst>
          <pc:docMk/>
          <pc:sldMk cId="1414727132" sldId="365"/>
        </pc:sldMkLst>
        <pc:picChg chg="add mod">
          <ac:chgData name="Olsen, Josh" userId="35302c48-3193-4890-ae50-35d612a4c55e" providerId="ADAL" clId="{E6E99940-A476-414C-AC1A-C261EC88610E}" dt="2020-11-24T18:16:40.913" v="1975" actId="1076"/>
          <ac:picMkLst>
            <pc:docMk/>
            <pc:sldMk cId="1414727132" sldId="365"/>
            <ac:picMk id="5" creationId="{1177A727-AD9B-46FA-9631-A5E44CEB7EB4}"/>
          </ac:picMkLst>
        </pc:picChg>
      </pc:sldChg>
      <pc:sldChg chg="addSp delSp modSp add del ord">
        <pc:chgData name="Olsen, Josh" userId="35302c48-3193-4890-ae50-35d612a4c55e" providerId="ADAL" clId="{E6E99940-A476-414C-AC1A-C261EC88610E}" dt="2020-11-30T02:51:36.970" v="7630" actId="2696"/>
        <pc:sldMkLst>
          <pc:docMk/>
          <pc:sldMk cId="3859628084" sldId="366"/>
        </pc:sldMkLst>
        <pc:picChg chg="add del mod">
          <ac:chgData name="Olsen, Josh" userId="35302c48-3193-4890-ae50-35d612a4c55e" providerId="ADAL" clId="{E6E99940-A476-414C-AC1A-C261EC88610E}" dt="2020-11-30T01:49:09.056" v="6774" actId="478"/>
          <ac:picMkLst>
            <pc:docMk/>
            <pc:sldMk cId="3859628084" sldId="366"/>
            <ac:picMk id="5" creationId="{804F980E-C0D9-4894-9FF6-F0BFB7E8525A}"/>
          </ac:picMkLst>
        </pc:picChg>
        <pc:picChg chg="add del">
          <ac:chgData name="Olsen, Josh" userId="35302c48-3193-4890-ae50-35d612a4c55e" providerId="ADAL" clId="{E6E99940-A476-414C-AC1A-C261EC88610E}" dt="2020-11-30T01:50:52.685" v="6798" actId="478"/>
          <ac:picMkLst>
            <pc:docMk/>
            <pc:sldMk cId="3859628084" sldId="366"/>
            <ac:picMk id="6" creationId="{4FCB5D40-8D6A-4163-A004-45B1DEBABD3E}"/>
          </ac:picMkLst>
        </pc:picChg>
        <pc:picChg chg="add del">
          <ac:chgData name="Olsen, Josh" userId="35302c48-3193-4890-ae50-35d612a4c55e" providerId="ADAL" clId="{E6E99940-A476-414C-AC1A-C261EC88610E}" dt="2020-11-30T01:51:34.525" v="6804" actId="478"/>
          <ac:picMkLst>
            <pc:docMk/>
            <pc:sldMk cId="3859628084" sldId="366"/>
            <ac:picMk id="7" creationId="{6CF04EE1-25F0-4D67-A816-3611FC7B09C2}"/>
          </ac:picMkLst>
        </pc:picChg>
        <pc:picChg chg="add del mod ord">
          <ac:chgData name="Olsen, Josh" userId="35302c48-3193-4890-ae50-35d612a4c55e" providerId="ADAL" clId="{E6E99940-A476-414C-AC1A-C261EC88610E}" dt="2020-11-30T01:51:50.728" v="6808" actId="478"/>
          <ac:picMkLst>
            <pc:docMk/>
            <pc:sldMk cId="3859628084" sldId="366"/>
            <ac:picMk id="8" creationId="{343FB0E8-E939-4288-B388-905F484040A8}"/>
          </ac:picMkLst>
        </pc:picChg>
        <pc:picChg chg="add del mod ord">
          <ac:chgData name="Olsen, Josh" userId="35302c48-3193-4890-ae50-35d612a4c55e" providerId="ADAL" clId="{E6E99940-A476-414C-AC1A-C261EC88610E}" dt="2020-11-30T01:52:09.964" v="6816" actId="478"/>
          <ac:picMkLst>
            <pc:docMk/>
            <pc:sldMk cId="3859628084" sldId="366"/>
            <ac:picMk id="9" creationId="{71DDDC80-2448-4B50-80E4-8F817999A775}"/>
          </ac:picMkLst>
        </pc:picChg>
        <pc:picChg chg="add mod ord">
          <ac:chgData name="Olsen, Josh" userId="35302c48-3193-4890-ae50-35d612a4c55e" providerId="ADAL" clId="{E6E99940-A476-414C-AC1A-C261EC88610E}" dt="2020-11-30T01:52:07.994" v="6815" actId="167"/>
          <ac:picMkLst>
            <pc:docMk/>
            <pc:sldMk cId="3859628084" sldId="366"/>
            <ac:picMk id="10" creationId="{DA296E81-61B4-4164-9AFB-4667072D90B2}"/>
          </ac:picMkLst>
        </pc:picChg>
      </pc:sldChg>
      <pc:sldChg chg="addSp delSp modSp add del ord">
        <pc:chgData name="Olsen, Josh" userId="35302c48-3193-4890-ae50-35d612a4c55e" providerId="ADAL" clId="{E6E99940-A476-414C-AC1A-C261EC88610E}" dt="2020-11-30T02:51:44.546" v="7631" actId="2696"/>
        <pc:sldMkLst>
          <pc:docMk/>
          <pc:sldMk cId="3625851387" sldId="367"/>
        </pc:sldMkLst>
        <pc:picChg chg="add del mod">
          <ac:chgData name="Olsen, Josh" userId="35302c48-3193-4890-ae50-35d612a4c55e" providerId="ADAL" clId="{E6E99940-A476-414C-AC1A-C261EC88610E}" dt="2020-11-30T01:49:43.356" v="6786" actId="478"/>
          <ac:picMkLst>
            <pc:docMk/>
            <pc:sldMk cId="3625851387" sldId="367"/>
            <ac:picMk id="5" creationId="{47F107E2-DBEF-4121-A67D-0D2BFA8B0835}"/>
          </ac:picMkLst>
        </pc:picChg>
        <pc:picChg chg="add del">
          <ac:chgData name="Olsen, Josh" userId="35302c48-3193-4890-ae50-35d612a4c55e" providerId="ADAL" clId="{E6E99940-A476-414C-AC1A-C261EC88610E}" dt="2020-11-30T01:50:35.551" v="6790" actId="478"/>
          <ac:picMkLst>
            <pc:docMk/>
            <pc:sldMk cId="3625851387" sldId="367"/>
            <ac:picMk id="6" creationId="{A4610A4C-6615-4261-912E-4A448E965C5F}"/>
          </ac:picMkLst>
        </pc:picChg>
        <pc:picChg chg="add del">
          <ac:chgData name="Olsen, Josh" userId="35302c48-3193-4890-ae50-35d612a4c55e" providerId="ADAL" clId="{E6E99940-A476-414C-AC1A-C261EC88610E}" dt="2020-11-30T01:50:23.890" v="6789"/>
          <ac:picMkLst>
            <pc:docMk/>
            <pc:sldMk cId="3625851387" sldId="367"/>
            <ac:picMk id="7" creationId="{FB5C381F-2CA8-4655-83AA-7B964794C665}"/>
          </ac:picMkLst>
        </pc:picChg>
        <pc:picChg chg="add del">
          <ac:chgData name="Olsen, Josh" userId="35302c48-3193-4890-ae50-35d612a4c55e" providerId="ADAL" clId="{E6E99940-A476-414C-AC1A-C261EC88610E}" dt="2020-11-30T01:54:28.281" v="6851" actId="478"/>
          <ac:picMkLst>
            <pc:docMk/>
            <pc:sldMk cId="3625851387" sldId="367"/>
            <ac:picMk id="8" creationId="{096C9F03-33EF-450B-B1DD-D13D3F10DC98}"/>
          </ac:picMkLst>
        </pc:picChg>
        <pc:picChg chg="add mod ord">
          <ac:chgData name="Olsen, Josh" userId="35302c48-3193-4890-ae50-35d612a4c55e" providerId="ADAL" clId="{E6E99940-A476-414C-AC1A-C261EC88610E}" dt="2020-11-30T01:54:25.577" v="6850" actId="167"/>
          <ac:picMkLst>
            <pc:docMk/>
            <pc:sldMk cId="3625851387" sldId="367"/>
            <ac:picMk id="9" creationId="{223B2DDC-F016-471E-95EC-4D7360BD10F8}"/>
          </ac:picMkLst>
        </pc:picChg>
      </pc:sldChg>
      <pc:sldChg chg="addSp delSp modSp add del ord">
        <pc:chgData name="Olsen, Josh" userId="35302c48-3193-4890-ae50-35d612a4c55e" providerId="ADAL" clId="{E6E99940-A476-414C-AC1A-C261EC88610E}" dt="2020-11-30T02:51:46.050" v="7632" actId="2696"/>
        <pc:sldMkLst>
          <pc:docMk/>
          <pc:sldMk cId="316993629" sldId="368"/>
        </pc:sldMkLst>
        <pc:picChg chg="add del mod">
          <ac:chgData name="Olsen, Josh" userId="35302c48-3193-4890-ae50-35d612a4c55e" providerId="ADAL" clId="{E6E99940-A476-414C-AC1A-C261EC88610E}" dt="2020-11-30T01:50:42.832" v="6794" actId="478"/>
          <ac:picMkLst>
            <pc:docMk/>
            <pc:sldMk cId="316993629" sldId="368"/>
            <ac:picMk id="5" creationId="{58260C1C-B87E-4374-B1AE-A9FABD978821}"/>
          </ac:picMkLst>
        </pc:picChg>
        <pc:picChg chg="add mod">
          <ac:chgData name="Olsen, Josh" userId="35302c48-3193-4890-ae50-35d612a4c55e" providerId="ADAL" clId="{E6E99940-A476-414C-AC1A-C261EC88610E}" dt="2020-11-30T01:55:17.063" v="6857" actId="14100"/>
          <ac:picMkLst>
            <pc:docMk/>
            <pc:sldMk cId="316993629" sldId="368"/>
            <ac:picMk id="6" creationId="{51B3A0CC-10AF-4C50-AC7D-4C4E519924D3}"/>
          </ac:picMkLst>
        </pc:picChg>
        <pc:picChg chg="add del">
          <ac:chgData name="Olsen, Josh" userId="35302c48-3193-4890-ae50-35d612a4c55e" providerId="ADAL" clId="{E6E99940-A476-414C-AC1A-C261EC88610E}" dt="2020-11-30T01:55:20.412" v="6858" actId="478"/>
          <ac:picMkLst>
            <pc:docMk/>
            <pc:sldMk cId="316993629" sldId="368"/>
            <ac:picMk id="7" creationId="{2B6B0465-EF33-4400-97AA-015ED2E5A376}"/>
          </ac:picMkLst>
        </pc:picChg>
      </pc:sldChg>
      <pc:sldChg chg="add del">
        <pc:chgData name="Olsen, Josh" userId="35302c48-3193-4890-ae50-35d612a4c55e" providerId="ADAL" clId="{E6E99940-A476-414C-AC1A-C261EC88610E}" dt="2020-11-24T18:23:43.034" v="2110"/>
        <pc:sldMkLst>
          <pc:docMk/>
          <pc:sldMk cId="4004271615" sldId="368"/>
        </pc:sldMkLst>
      </pc:sldChg>
      <pc:sldChg chg="addSp delSp modSp add">
        <pc:chgData name="Olsen, Josh" userId="35302c48-3193-4890-ae50-35d612a4c55e" providerId="ADAL" clId="{E6E99940-A476-414C-AC1A-C261EC88610E}" dt="2020-12-01T18:17:56.532" v="13967"/>
        <pc:sldMkLst>
          <pc:docMk/>
          <pc:sldMk cId="714415061" sldId="369"/>
        </pc:sldMkLst>
        <pc:spChg chg="mod">
          <ac:chgData name="Olsen, Josh" userId="35302c48-3193-4890-ae50-35d612a4c55e" providerId="ADAL" clId="{E6E99940-A476-414C-AC1A-C261EC88610E}" dt="2020-11-24T18:35:42.545" v="2162" actId="20577"/>
          <ac:spMkLst>
            <pc:docMk/>
            <pc:sldMk cId="714415061" sldId="369"/>
            <ac:spMk id="2" creationId="{32AAC58C-A9FD-4467-9EF0-D49DEE3CE776}"/>
          </ac:spMkLst>
        </pc:spChg>
        <pc:spChg chg="del">
          <ac:chgData name="Olsen, Josh" userId="35302c48-3193-4890-ae50-35d612a4c55e" providerId="ADAL" clId="{E6E99940-A476-414C-AC1A-C261EC88610E}" dt="2020-12-01T18:17:56.165" v="13966" actId="478"/>
          <ac:spMkLst>
            <pc:docMk/>
            <pc:sldMk cId="714415061" sldId="369"/>
            <ac:spMk id="3" creationId="{CE8BC538-0314-42FF-BA9A-AC1B178798C5}"/>
          </ac:spMkLst>
        </pc:spChg>
        <pc:spChg chg="mod">
          <ac:chgData name="Olsen, Josh" userId="35302c48-3193-4890-ae50-35d612a4c55e" providerId="ADAL" clId="{E6E99940-A476-414C-AC1A-C261EC88610E}" dt="2020-12-01T06:37:28.370" v="13064" actId="27636"/>
          <ac:spMkLst>
            <pc:docMk/>
            <pc:sldMk cId="714415061" sldId="369"/>
            <ac:spMk id="4" creationId="{9D8D13AD-418F-4F8A-B706-1CA66410CAD4}"/>
          </ac:spMkLst>
        </pc:spChg>
        <pc:picChg chg="add">
          <ac:chgData name="Olsen, Josh" userId="35302c48-3193-4890-ae50-35d612a4c55e" providerId="ADAL" clId="{E6E99940-A476-414C-AC1A-C261EC88610E}" dt="2020-12-01T18:17:56.532" v="13967"/>
          <ac:picMkLst>
            <pc:docMk/>
            <pc:sldMk cId="714415061" sldId="369"/>
            <ac:picMk id="5" creationId="{C95F2C6E-A528-4440-B285-E155C91C69C3}"/>
          </ac:picMkLst>
        </pc:picChg>
      </pc:sldChg>
      <pc:sldChg chg="add del">
        <pc:chgData name="Olsen, Josh" userId="35302c48-3193-4890-ae50-35d612a4c55e" providerId="ADAL" clId="{E6E99940-A476-414C-AC1A-C261EC88610E}" dt="2020-11-24T19:18:17.889" v="2704"/>
        <pc:sldMkLst>
          <pc:docMk/>
          <pc:sldMk cId="2356491732" sldId="370"/>
        </pc:sldMkLst>
      </pc:sldChg>
      <pc:sldChg chg="addSp delSp modSp add">
        <pc:chgData name="Olsen, Josh" userId="35302c48-3193-4890-ae50-35d612a4c55e" providerId="ADAL" clId="{E6E99940-A476-414C-AC1A-C261EC88610E}" dt="2020-12-01T18:17:30.050" v="13965"/>
        <pc:sldMkLst>
          <pc:docMk/>
          <pc:sldMk cId="3567203823" sldId="370"/>
        </pc:sldMkLst>
        <pc:spChg chg="mod">
          <ac:chgData name="Olsen, Josh" userId="35302c48-3193-4890-ae50-35d612a4c55e" providerId="ADAL" clId="{E6E99940-A476-414C-AC1A-C261EC88610E}" dt="2020-12-01T01:03:28.068" v="9580" actId="20577"/>
          <ac:spMkLst>
            <pc:docMk/>
            <pc:sldMk cId="3567203823" sldId="370"/>
            <ac:spMk id="2" creationId="{2707280A-43AD-4D65-B631-D24CA50E84F2}"/>
          </ac:spMkLst>
        </pc:spChg>
        <pc:spChg chg="del">
          <ac:chgData name="Olsen, Josh" userId="35302c48-3193-4890-ae50-35d612a4c55e" providerId="ADAL" clId="{E6E99940-A476-414C-AC1A-C261EC88610E}" dt="2020-12-01T18:17:29.883" v="13964" actId="478"/>
          <ac:spMkLst>
            <pc:docMk/>
            <pc:sldMk cId="3567203823" sldId="370"/>
            <ac:spMk id="3" creationId="{6D61CA5A-9C05-4F0B-B241-1ACEB8FEA660}"/>
          </ac:spMkLst>
        </pc:spChg>
        <pc:spChg chg="del">
          <ac:chgData name="Olsen, Josh" userId="35302c48-3193-4890-ae50-35d612a4c55e" providerId="ADAL" clId="{E6E99940-A476-414C-AC1A-C261EC88610E}" dt="2020-11-24T19:18:42.359" v="2708" actId="478"/>
          <ac:spMkLst>
            <pc:docMk/>
            <pc:sldMk cId="3567203823" sldId="370"/>
            <ac:spMk id="4" creationId="{7E0AF78C-6803-4CE1-982F-5FAEF92C2AEF}"/>
          </ac:spMkLst>
        </pc:spChg>
        <pc:spChg chg="add del mod">
          <ac:chgData name="Olsen, Josh" userId="35302c48-3193-4890-ae50-35d612a4c55e" providerId="ADAL" clId="{E6E99940-A476-414C-AC1A-C261EC88610E}" dt="2020-12-01T00:52:56.171" v="9566" actId="478"/>
          <ac:spMkLst>
            <pc:docMk/>
            <pc:sldMk cId="3567203823" sldId="370"/>
            <ac:spMk id="8" creationId="{06D34DBA-585C-44C3-A4F0-AD18F9882905}"/>
          </ac:spMkLst>
        </pc:spChg>
        <pc:picChg chg="add del mod">
          <ac:chgData name="Olsen, Josh" userId="35302c48-3193-4890-ae50-35d612a4c55e" providerId="ADAL" clId="{E6E99940-A476-414C-AC1A-C261EC88610E}" dt="2020-11-30T00:55:17.060" v="6480" actId="478"/>
          <ac:picMkLst>
            <pc:docMk/>
            <pc:sldMk cId="3567203823" sldId="370"/>
            <ac:picMk id="4" creationId="{25E3817F-0706-41A7-BA56-9061BFF03896}"/>
          </ac:picMkLst>
        </pc:picChg>
        <pc:picChg chg="add del mod">
          <ac:chgData name="Olsen, Josh" userId="35302c48-3193-4890-ae50-35d612a4c55e" providerId="ADAL" clId="{E6E99940-A476-414C-AC1A-C261EC88610E}" dt="2020-11-29T22:44:22.576" v="6097" actId="478"/>
          <ac:picMkLst>
            <pc:docMk/>
            <pc:sldMk cId="3567203823" sldId="370"/>
            <ac:picMk id="5" creationId="{06603C8A-F963-4C6C-A960-CC5B3246B759}"/>
          </ac:picMkLst>
        </pc:picChg>
        <pc:picChg chg="add del">
          <ac:chgData name="Olsen, Josh" userId="35302c48-3193-4890-ae50-35d612a4c55e" providerId="ADAL" clId="{E6E99940-A476-414C-AC1A-C261EC88610E}" dt="2020-11-30T00:57:45.178" v="6485" actId="478"/>
          <ac:picMkLst>
            <pc:docMk/>
            <pc:sldMk cId="3567203823" sldId="370"/>
            <ac:picMk id="6" creationId="{6671640C-0604-4952-A5E8-294A88FE9E61}"/>
          </ac:picMkLst>
        </pc:picChg>
        <pc:picChg chg="add del">
          <ac:chgData name="Olsen, Josh" userId="35302c48-3193-4890-ae50-35d612a4c55e" providerId="ADAL" clId="{E6E99940-A476-414C-AC1A-C261EC88610E}" dt="2020-12-01T01:03:11.503" v="9567" actId="478"/>
          <ac:picMkLst>
            <pc:docMk/>
            <pc:sldMk cId="3567203823" sldId="370"/>
            <ac:picMk id="7" creationId="{EACA6E7D-5B82-4730-8B77-357C16BC2D54}"/>
          </ac:picMkLst>
        </pc:picChg>
        <pc:picChg chg="add mod">
          <ac:chgData name="Olsen, Josh" userId="35302c48-3193-4890-ae50-35d612a4c55e" providerId="ADAL" clId="{E6E99940-A476-414C-AC1A-C261EC88610E}" dt="2020-12-01T01:03:21.160" v="9570" actId="1076"/>
          <ac:picMkLst>
            <pc:docMk/>
            <pc:sldMk cId="3567203823" sldId="370"/>
            <ac:picMk id="9" creationId="{B69CAD8B-75A3-4C8A-9B14-31BD8296E608}"/>
          </ac:picMkLst>
        </pc:picChg>
        <pc:picChg chg="add">
          <ac:chgData name="Olsen, Josh" userId="35302c48-3193-4890-ae50-35d612a4c55e" providerId="ADAL" clId="{E6E99940-A476-414C-AC1A-C261EC88610E}" dt="2020-12-01T18:17:30.050" v="13965"/>
          <ac:picMkLst>
            <pc:docMk/>
            <pc:sldMk cId="3567203823" sldId="370"/>
            <ac:picMk id="10" creationId="{4585E699-257E-46D3-BDE3-2984411FD494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19:14:26.757" v="14029" actId="1076"/>
        <pc:sldMkLst>
          <pc:docMk/>
          <pc:sldMk cId="3260629515" sldId="371"/>
        </pc:sldMkLst>
        <pc:spChg chg="mod">
          <ac:chgData name="Olsen, Josh" userId="35302c48-3193-4890-ae50-35d612a4c55e" providerId="ADAL" clId="{E6E99940-A476-414C-AC1A-C261EC88610E}" dt="2020-12-01T06:57:25.677" v="13868" actId="20577"/>
          <ac:spMkLst>
            <pc:docMk/>
            <pc:sldMk cId="3260629515" sldId="371"/>
            <ac:spMk id="2" creationId="{2707280A-43AD-4D65-B631-D24CA50E84F2}"/>
          </ac:spMkLst>
        </pc:spChg>
        <pc:spChg chg="del">
          <ac:chgData name="Olsen, Josh" userId="35302c48-3193-4890-ae50-35d612a4c55e" providerId="ADAL" clId="{E6E99940-A476-414C-AC1A-C261EC88610E}" dt="2020-12-01T18:17:25.344" v="13962" actId="478"/>
          <ac:spMkLst>
            <pc:docMk/>
            <pc:sldMk cId="3260629515" sldId="371"/>
            <ac:spMk id="3" creationId="{6D61CA5A-9C05-4F0B-B241-1ACEB8FEA660}"/>
          </ac:spMkLst>
        </pc:spChg>
        <pc:spChg chg="add">
          <ac:chgData name="Olsen, Josh" userId="35302c48-3193-4890-ae50-35d612a4c55e" providerId="ADAL" clId="{E6E99940-A476-414C-AC1A-C261EC88610E}" dt="2020-12-01T06:57:13.265" v="13831"/>
          <ac:spMkLst>
            <pc:docMk/>
            <pc:sldMk cId="3260629515" sldId="371"/>
            <ac:spMk id="8" creationId="{83D2B368-576A-414F-9AD9-4E23A53B807C}"/>
          </ac:spMkLst>
        </pc:spChg>
        <pc:graphicFrameChg chg="add del">
          <ac:chgData name="Olsen, Josh" userId="35302c48-3193-4890-ae50-35d612a4c55e" providerId="ADAL" clId="{E6E99940-A476-414C-AC1A-C261EC88610E}" dt="2020-12-01T19:14:15.561" v="14026"/>
          <ac:graphicFrameMkLst>
            <pc:docMk/>
            <pc:sldMk cId="3260629515" sldId="371"/>
            <ac:graphicFrameMk id="11" creationId="{FDEC8DF0-2988-4C8E-9F97-A22EA8E58FFF}"/>
          </ac:graphicFrameMkLst>
        </pc:graphicFrameChg>
        <pc:graphicFrameChg chg="add del">
          <ac:chgData name="Olsen, Josh" userId="35302c48-3193-4890-ae50-35d612a4c55e" providerId="ADAL" clId="{E6E99940-A476-414C-AC1A-C261EC88610E}" dt="2020-12-01T19:14:15.561" v="14026"/>
          <ac:graphicFrameMkLst>
            <pc:docMk/>
            <pc:sldMk cId="3260629515" sldId="371"/>
            <ac:graphicFrameMk id="12" creationId="{25F048FD-741C-454B-A05E-C875CF174EC8}"/>
          </ac:graphicFrameMkLst>
        </pc:graphicFrameChg>
        <pc:graphicFrameChg chg="add del">
          <ac:chgData name="Olsen, Josh" userId="35302c48-3193-4890-ae50-35d612a4c55e" providerId="ADAL" clId="{E6E99940-A476-414C-AC1A-C261EC88610E}" dt="2020-12-01T19:14:15.561" v="14026"/>
          <ac:graphicFrameMkLst>
            <pc:docMk/>
            <pc:sldMk cId="3260629515" sldId="371"/>
            <ac:graphicFrameMk id="13" creationId="{71FAC5ED-39D1-4E9D-A23D-B3B2368A87EB}"/>
          </ac:graphicFrameMkLst>
        </pc:graphicFrameChg>
        <pc:graphicFrameChg chg="add del">
          <ac:chgData name="Olsen, Josh" userId="35302c48-3193-4890-ae50-35d612a4c55e" providerId="ADAL" clId="{E6E99940-A476-414C-AC1A-C261EC88610E}" dt="2020-12-01T19:14:15.561" v="14026"/>
          <ac:graphicFrameMkLst>
            <pc:docMk/>
            <pc:sldMk cId="3260629515" sldId="371"/>
            <ac:graphicFrameMk id="14" creationId="{ACBC1423-7B49-4F12-AB5C-84081E81A742}"/>
          </ac:graphicFrameMkLst>
        </pc:graphicFrameChg>
        <pc:graphicFrameChg chg="add mod">
          <ac:chgData name="Olsen, Josh" userId="35302c48-3193-4890-ae50-35d612a4c55e" providerId="ADAL" clId="{E6E99940-A476-414C-AC1A-C261EC88610E}" dt="2020-12-01T19:14:26.757" v="14029" actId="1076"/>
          <ac:graphicFrameMkLst>
            <pc:docMk/>
            <pc:sldMk cId="3260629515" sldId="371"/>
            <ac:graphicFrameMk id="19" creationId="{60CF9B83-DA74-4585-A3E8-A5D6F447C149}"/>
          </ac:graphicFrameMkLst>
        </pc:graphicFrameChg>
        <pc:graphicFrameChg chg="add mod">
          <ac:chgData name="Olsen, Josh" userId="35302c48-3193-4890-ae50-35d612a4c55e" providerId="ADAL" clId="{E6E99940-A476-414C-AC1A-C261EC88610E}" dt="2020-12-01T19:14:26.757" v="14029" actId="1076"/>
          <ac:graphicFrameMkLst>
            <pc:docMk/>
            <pc:sldMk cId="3260629515" sldId="371"/>
            <ac:graphicFrameMk id="20" creationId="{04872AFC-C86B-4818-B684-5D09FC204E23}"/>
          </ac:graphicFrameMkLst>
        </pc:graphicFrameChg>
        <pc:graphicFrameChg chg="add mod">
          <ac:chgData name="Olsen, Josh" userId="35302c48-3193-4890-ae50-35d612a4c55e" providerId="ADAL" clId="{E6E99940-A476-414C-AC1A-C261EC88610E}" dt="2020-12-01T19:14:26.757" v="14029" actId="1076"/>
          <ac:graphicFrameMkLst>
            <pc:docMk/>
            <pc:sldMk cId="3260629515" sldId="371"/>
            <ac:graphicFrameMk id="21" creationId="{A60FD63A-5D03-4F9C-B64D-A15634EE5DD9}"/>
          </ac:graphicFrameMkLst>
        </pc:graphicFrameChg>
        <pc:graphicFrameChg chg="add mod">
          <ac:chgData name="Olsen, Josh" userId="35302c48-3193-4890-ae50-35d612a4c55e" providerId="ADAL" clId="{E6E99940-A476-414C-AC1A-C261EC88610E}" dt="2020-12-01T19:14:26.757" v="14029" actId="1076"/>
          <ac:graphicFrameMkLst>
            <pc:docMk/>
            <pc:sldMk cId="3260629515" sldId="371"/>
            <ac:graphicFrameMk id="22" creationId="{9D2496F6-3AFC-46C7-A8C7-8EC61884197F}"/>
          </ac:graphicFrameMkLst>
        </pc:graphicFrameChg>
        <pc:picChg chg="add del mod">
          <ac:chgData name="Olsen, Josh" userId="35302c48-3193-4890-ae50-35d612a4c55e" providerId="ADAL" clId="{E6E99940-A476-414C-AC1A-C261EC88610E}" dt="2020-11-29T22:44:47.833" v="6115" actId="478"/>
          <ac:picMkLst>
            <pc:docMk/>
            <pc:sldMk cId="3260629515" sldId="371"/>
            <ac:picMk id="4" creationId="{936D37BB-C8A5-4FB1-B45C-07317D8FE462}"/>
          </ac:picMkLst>
        </pc:picChg>
        <pc:picChg chg="del">
          <ac:chgData name="Olsen, Josh" userId="35302c48-3193-4890-ae50-35d612a4c55e" providerId="ADAL" clId="{E6E99940-A476-414C-AC1A-C261EC88610E}" dt="2020-11-24T19:18:50.606" v="2726" actId="478"/>
          <ac:picMkLst>
            <pc:docMk/>
            <pc:sldMk cId="3260629515" sldId="371"/>
            <ac:picMk id="5" creationId="{06603C8A-F963-4C6C-A960-CC5B3246B759}"/>
          </ac:picMkLst>
        </pc:picChg>
        <pc:picChg chg="add del">
          <ac:chgData name="Olsen, Josh" userId="35302c48-3193-4890-ae50-35d612a4c55e" providerId="ADAL" clId="{E6E99940-A476-414C-AC1A-C261EC88610E}" dt="2020-11-30T00:55:32.240" v="6482" actId="478"/>
          <ac:picMkLst>
            <pc:docMk/>
            <pc:sldMk cId="3260629515" sldId="371"/>
            <ac:picMk id="5" creationId="{D23DCB82-B581-4FD7-905F-8B612712B4AC}"/>
          </ac:picMkLst>
        </pc:picChg>
        <pc:picChg chg="add del mod">
          <ac:chgData name="Olsen, Josh" userId="35302c48-3193-4890-ae50-35d612a4c55e" providerId="ADAL" clId="{E6E99940-A476-414C-AC1A-C261EC88610E}" dt="2020-11-30T00:58:11.864" v="6490" actId="478"/>
          <ac:picMkLst>
            <pc:docMk/>
            <pc:sldMk cId="3260629515" sldId="371"/>
            <ac:picMk id="6" creationId="{7416867C-FF47-4779-9234-742E297139E3}"/>
          </ac:picMkLst>
        </pc:picChg>
        <pc:picChg chg="add mod">
          <ac:chgData name="Olsen, Josh" userId="35302c48-3193-4890-ae50-35d612a4c55e" providerId="ADAL" clId="{E6E99940-A476-414C-AC1A-C261EC88610E}" dt="2020-12-01T19:14:20.723" v="14027" actId="1076"/>
          <ac:picMkLst>
            <pc:docMk/>
            <pc:sldMk cId="3260629515" sldId="371"/>
            <ac:picMk id="7" creationId="{0C6A824D-8967-44FC-8179-DECC58566B48}"/>
          </ac:picMkLst>
        </pc:picChg>
        <pc:picChg chg="add">
          <ac:chgData name="Olsen, Josh" userId="35302c48-3193-4890-ae50-35d612a4c55e" providerId="ADAL" clId="{E6E99940-A476-414C-AC1A-C261EC88610E}" dt="2020-12-01T18:17:25.491" v="13963"/>
          <ac:picMkLst>
            <pc:docMk/>
            <pc:sldMk cId="3260629515" sldId="371"/>
            <ac:picMk id="9" creationId="{FA71304A-E3B1-499A-92ED-57962E2B9548}"/>
          </ac:picMkLst>
        </pc:picChg>
        <pc:cxnChg chg="add del">
          <ac:chgData name="Olsen, Josh" userId="35302c48-3193-4890-ae50-35d612a4c55e" providerId="ADAL" clId="{E6E99940-A476-414C-AC1A-C261EC88610E}" dt="2020-12-01T19:14:15.561" v="14026"/>
          <ac:cxnSpMkLst>
            <pc:docMk/>
            <pc:sldMk cId="3260629515" sldId="371"/>
            <ac:cxnSpMk id="10" creationId="{AEEDBE3C-E304-4C3A-AB3D-796D3336752C}"/>
          </ac:cxnSpMkLst>
        </pc:cxnChg>
        <pc:cxnChg chg="add del">
          <ac:chgData name="Olsen, Josh" userId="35302c48-3193-4890-ae50-35d612a4c55e" providerId="ADAL" clId="{E6E99940-A476-414C-AC1A-C261EC88610E}" dt="2020-12-01T19:14:15.561" v="14026"/>
          <ac:cxnSpMkLst>
            <pc:docMk/>
            <pc:sldMk cId="3260629515" sldId="371"/>
            <ac:cxnSpMk id="15" creationId="{2903D6BC-6C21-4285-83C5-F32ED3450105}"/>
          </ac:cxnSpMkLst>
        </pc:cxnChg>
        <pc:cxnChg chg="add del">
          <ac:chgData name="Olsen, Josh" userId="35302c48-3193-4890-ae50-35d612a4c55e" providerId="ADAL" clId="{E6E99940-A476-414C-AC1A-C261EC88610E}" dt="2020-12-01T19:14:15.561" v="14026"/>
          <ac:cxnSpMkLst>
            <pc:docMk/>
            <pc:sldMk cId="3260629515" sldId="371"/>
            <ac:cxnSpMk id="16" creationId="{9F8CF0FB-FCA7-456A-B9E7-E5AA1F83E59E}"/>
          </ac:cxnSpMkLst>
        </pc:cxnChg>
        <pc:cxnChg chg="add del">
          <ac:chgData name="Olsen, Josh" userId="35302c48-3193-4890-ae50-35d612a4c55e" providerId="ADAL" clId="{E6E99940-A476-414C-AC1A-C261EC88610E}" dt="2020-12-01T19:14:15.561" v="14026"/>
          <ac:cxnSpMkLst>
            <pc:docMk/>
            <pc:sldMk cId="3260629515" sldId="371"/>
            <ac:cxnSpMk id="17" creationId="{0E886AA3-84BC-465A-B874-844627892226}"/>
          </ac:cxnSpMkLst>
        </pc:cxnChg>
        <pc:cxnChg chg="add mod">
          <ac:chgData name="Olsen, Josh" userId="35302c48-3193-4890-ae50-35d612a4c55e" providerId="ADAL" clId="{E6E99940-A476-414C-AC1A-C261EC88610E}" dt="2020-12-01T19:14:26.757" v="14029" actId="1076"/>
          <ac:cxnSpMkLst>
            <pc:docMk/>
            <pc:sldMk cId="3260629515" sldId="371"/>
            <ac:cxnSpMk id="18" creationId="{208FE4A3-91C5-48EB-BF90-CBC46803A87C}"/>
          </ac:cxnSpMkLst>
        </pc:cxnChg>
        <pc:cxnChg chg="add mod">
          <ac:chgData name="Olsen, Josh" userId="35302c48-3193-4890-ae50-35d612a4c55e" providerId="ADAL" clId="{E6E99940-A476-414C-AC1A-C261EC88610E}" dt="2020-12-01T19:14:26.757" v="14029" actId="1076"/>
          <ac:cxnSpMkLst>
            <pc:docMk/>
            <pc:sldMk cId="3260629515" sldId="371"/>
            <ac:cxnSpMk id="23" creationId="{FEDE615C-E7C8-489A-837E-F217371D1D58}"/>
          </ac:cxnSpMkLst>
        </pc:cxnChg>
        <pc:cxnChg chg="add mod">
          <ac:chgData name="Olsen, Josh" userId="35302c48-3193-4890-ae50-35d612a4c55e" providerId="ADAL" clId="{E6E99940-A476-414C-AC1A-C261EC88610E}" dt="2020-12-01T19:14:26.757" v="14029" actId="1076"/>
          <ac:cxnSpMkLst>
            <pc:docMk/>
            <pc:sldMk cId="3260629515" sldId="371"/>
            <ac:cxnSpMk id="24" creationId="{4B986F6A-493A-4A34-94F6-EB7A82780E6B}"/>
          </ac:cxnSpMkLst>
        </pc:cxnChg>
        <pc:cxnChg chg="add mod">
          <ac:chgData name="Olsen, Josh" userId="35302c48-3193-4890-ae50-35d612a4c55e" providerId="ADAL" clId="{E6E99940-A476-414C-AC1A-C261EC88610E}" dt="2020-12-01T19:14:26.757" v="14029" actId="1076"/>
          <ac:cxnSpMkLst>
            <pc:docMk/>
            <pc:sldMk cId="3260629515" sldId="371"/>
            <ac:cxnSpMk id="25" creationId="{476D47A0-EE84-42C6-8207-866AB1901701}"/>
          </ac:cxnSpMkLst>
        </pc:cxnChg>
      </pc:sldChg>
      <pc:sldChg chg="addSp delSp modSp add">
        <pc:chgData name="Olsen, Josh" userId="35302c48-3193-4890-ae50-35d612a4c55e" providerId="ADAL" clId="{E6E99940-A476-414C-AC1A-C261EC88610E}" dt="2020-12-02T21:09:06.038" v="15896" actId="14100"/>
        <pc:sldMkLst>
          <pc:docMk/>
          <pc:sldMk cId="3163250748" sldId="372"/>
        </pc:sldMkLst>
        <pc:spChg chg="mod">
          <ac:chgData name="Olsen, Josh" userId="35302c48-3193-4890-ae50-35d612a4c55e" providerId="ADAL" clId="{E6E99940-A476-414C-AC1A-C261EC88610E}" dt="2020-12-01T06:57:54.654" v="13912" actId="20577"/>
          <ac:spMkLst>
            <pc:docMk/>
            <pc:sldMk cId="3163250748" sldId="372"/>
            <ac:spMk id="2" creationId="{00000000-0000-0000-0000-000000000000}"/>
          </ac:spMkLst>
        </pc:spChg>
        <pc:spChg chg="del mod">
          <ac:chgData name="Olsen, Josh" userId="35302c48-3193-4890-ae50-35d612a4c55e" providerId="ADAL" clId="{E6E99940-A476-414C-AC1A-C261EC88610E}" dt="2020-11-24T19:20:38.178" v="2753"/>
          <ac:spMkLst>
            <pc:docMk/>
            <pc:sldMk cId="3163250748" sldId="372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06:57:36.630" v="13876" actId="478"/>
          <ac:spMkLst>
            <pc:docMk/>
            <pc:sldMk cId="3163250748" sldId="372"/>
            <ac:spMk id="6" creationId="{893C4FE8-D9B2-430D-9B3D-02C271FA70E6}"/>
          </ac:spMkLst>
        </pc:spChg>
        <pc:spChg chg="add mod">
          <ac:chgData name="Olsen, Josh" userId="35302c48-3193-4890-ae50-35d612a4c55e" providerId="ADAL" clId="{E6E99940-A476-414C-AC1A-C261EC88610E}" dt="2020-12-01T06:57:47.555" v="13903" actId="1037"/>
          <ac:spMkLst>
            <pc:docMk/>
            <pc:sldMk cId="3163250748" sldId="372"/>
            <ac:spMk id="9" creationId="{E0035550-F77A-4BDC-90DB-1236B7D44CAA}"/>
          </ac:spMkLst>
        </pc:spChg>
        <pc:graphicFrameChg chg="add del">
          <ac:chgData name="Olsen, Josh" userId="35302c48-3193-4890-ae50-35d612a4c55e" providerId="ADAL" clId="{E6E99940-A476-414C-AC1A-C261EC88610E}" dt="2020-12-01T19:14:53.114" v="14034"/>
          <ac:graphicFrameMkLst>
            <pc:docMk/>
            <pc:sldMk cId="3163250748" sldId="372"/>
            <ac:graphicFrameMk id="11" creationId="{6A271A92-DFA1-4909-BB45-5735A2631EA6}"/>
          </ac:graphicFrameMkLst>
        </pc:graphicFrameChg>
        <pc:graphicFrameChg chg="add del">
          <ac:chgData name="Olsen, Josh" userId="35302c48-3193-4890-ae50-35d612a4c55e" providerId="ADAL" clId="{E6E99940-A476-414C-AC1A-C261EC88610E}" dt="2020-12-01T19:14:53.114" v="14034"/>
          <ac:graphicFrameMkLst>
            <pc:docMk/>
            <pc:sldMk cId="3163250748" sldId="372"/>
            <ac:graphicFrameMk id="12" creationId="{60A2E35D-2C0F-4123-814C-9A22B6C53ECC}"/>
          </ac:graphicFrameMkLst>
        </pc:graphicFrameChg>
        <pc:graphicFrameChg chg="add del">
          <ac:chgData name="Olsen, Josh" userId="35302c48-3193-4890-ae50-35d612a4c55e" providerId="ADAL" clId="{E6E99940-A476-414C-AC1A-C261EC88610E}" dt="2020-12-01T19:14:53.114" v="14034"/>
          <ac:graphicFrameMkLst>
            <pc:docMk/>
            <pc:sldMk cId="3163250748" sldId="372"/>
            <ac:graphicFrameMk id="13" creationId="{B0EF9E65-2E41-495F-8667-D18C31EB2D6E}"/>
          </ac:graphicFrameMkLst>
        </pc:graphicFrameChg>
        <pc:graphicFrameChg chg="add del">
          <ac:chgData name="Olsen, Josh" userId="35302c48-3193-4890-ae50-35d612a4c55e" providerId="ADAL" clId="{E6E99940-A476-414C-AC1A-C261EC88610E}" dt="2020-12-01T19:14:53.114" v="14034"/>
          <ac:graphicFrameMkLst>
            <pc:docMk/>
            <pc:sldMk cId="3163250748" sldId="372"/>
            <ac:graphicFrameMk id="14" creationId="{79FF5849-DFAF-4B14-BB96-9352BBABC2F4}"/>
          </ac:graphicFrameMkLst>
        </pc:graphicFrameChg>
        <pc:graphicFrameChg chg="add mod">
          <ac:chgData name="Olsen, Josh" userId="35302c48-3193-4890-ae50-35d612a4c55e" providerId="ADAL" clId="{E6E99940-A476-414C-AC1A-C261EC88610E}" dt="2020-12-01T19:14:59.888" v="14036" actId="1076"/>
          <ac:graphicFrameMkLst>
            <pc:docMk/>
            <pc:sldMk cId="3163250748" sldId="372"/>
            <ac:graphicFrameMk id="19" creationId="{29102442-7A4B-44B6-A44C-E46A3A83BF9F}"/>
          </ac:graphicFrameMkLst>
        </pc:graphicFrameChg>
        <pc:graphicFrameChg chg="add mod">
          <ac:chgData name="Olsen, Josh" userId="35302c48-3193-4890-ae50-35d612a4c55e" providerId="ADAL" clId="{E6E99940-A476-414C-AC1A-C261EC88610E}" dt="2020-12-01T19:14:59.888" v="14036" actId="1076"/>
          <ac:graphicFrameMkLst>
            <pc:docMk/>
            <pc:sldMk cId="3163250748" sldId="372"/>
            <ac:graphicFrameMk id="20" creationId="{F8499736-1D4B-4796-8419-839C5A55A065}"/>
          </ac:graphicFrameMkLst>
        </pc:graphicFrameChg>
        <pc:graphicFrameChg chg="add mod">
          <ac:chgData name="Olsen, Josh" userId="35302c48-3193-4890-ae50-35d612a4c55e" providerId="ADAL" clId="{E6E99940-A476-414C-AC1A-C261EC88610E}" dt="2020-12-01T19:14:59.888" v="14036" actId="1076"/>
          <ac:graphicFrameMkLst>
            <pc:docMk/>
            <pc:sldMk cId="3163250748" sldId="372"/>
            <ac:graphicFrameMk id="21" creationId="{DF7A6AB4-05DF-4A9D-8131-DE034E534703}"/>
          </ac:graphicFrameMkLst>
        </pc:graphicFrameChg>
        <pc:graphicFrameChg chg="add mod">
          <ac:chgData name="Olsen, Josh" userId="35302c48-3193-4890-ae50-35d612a4c55e" providerId="ADAL" clId="{E6E99940-A476-414C-AC1A-C261EC88610E}" dt="2020-12-01T19:14:59.888" v="14036" actId="1076"/>
          <ac:graphicFrameMkLst>
            <pc:docMk/>
            <pc:sldMk cId="3163250748" sldId="372"/>
            <ac:graphicFrameMk id="22" creationId="{67DC9CA9-4CC1-4166-B656-FE1FB64BF125}"/>
          </ac:graphicFrameMkLst>
        </pc:graphicFrameChg>
        <pc:picChg chg="add del mod">
          <ac:chgData name="Olsen, Josh" userId="35302c48-3193-4890-ae50-35d612a4c55e" providerId="ADAL" clId="{E6E99940-A476-414C-AC1A-C261EC88610E}" dt="2020-11-29T22:46:41.753" v="6125" actId="478"/>
          <ac:picMkLst>
            <pc:docMk/>
            <pc:sldMk cId="3163250748" sldId="372"/>
            <ac:picMk id="4" creationId="{82741BB7-1316-4518-A0D6-91C59739540A}"/>
          </ac:picMkLst>
        </pc:picChg>
        <pc:picChg chg="add del mod">
          <ac:chgData name="Olsen, Josh" userId="35302c48-3193-4890-ae50-35d612a4c55e" providerId="ADAL" clId="{E6E99940-A476-414C-AC1A-C261EC88610E}" dt="2020-11-30T00:58:50.550" v="6494" actId="478"/>
          <ac:picMkLst>
            <pc:docMk/>
            <pc:sldMk cId="3163250748" sldId="372"/>
            <ac:picMk id="7" creationId="{C9557D50-0053-489B-A4E7-E04C88724680}"/>
          </ac:picMkLst>
        </pc:picChg>
        <pc:picChg chg="add del mod">
          <ac:chgData name="Olsen, Josh" userId="35302c48-3193-4890-ae50-35d612a4c55e" providerId="ADAL" clId="{E6E99940-A476-414C-AC1A-C261EC88610E}" dt="2020-12-02T21:08:34.132" v="15882" actId="478"/>
          <ac:picMkLst>
            <pc:docMk/>
            <pc:sldMk cId="3163250748" sldId="372"/>
            <ac:picMk id="8" creationId="{16697456-7FDD-40DE-9F1F-07A396158393}"/>
          </ac:picMkLst>
        </pc:picChg>
        <pc:picChg chg="add mod ord">
          <ac:chgData name="Olsen, Josh" userId="35302c48-3193-4890-ae50-35d612a4c55e" providerId="ADAL" clId="{E6E99940-A476-414C-AC1A-C261EC88610E}" dt="2020-12-02T21:09:03.424" v="15895" actId="1036"/>
          <ac:picMkLst>
            <pc:docMk/>
            <pc:sldMk cId="3163250748" sldId="372"/>
            <ac:picMk id="31" creationId="{1044E5E4-1848-49E7-9011-D8B75A19068E}"/>
          </ac:picMkLst>
        </pc:picChg>
        <pc:cxnChg chg="add del">
          <ac:chgData name="Olsen, Josh" userId="35302c48-3193-4890-ae50-35d612a4c55e" providerId="ADAL" clId="{E6E99940-A476-414C-AC1A-C261EC88610E}" dt="2020-12-01T19:14:53.114" v="14034"/>
          <ac:cxnSpMkLst>
            <pc:docMk/>
            <pc:sldMk cId="3163250748" sldId="372"/>
            <ac:cxnSpMk id="10" creationId="{03CE49DE-5ECE-46B4-AC44-E8E4C9806E77}"/>
          </ac:cxnSpMkLst>
        </pc:cxnChg>
        <pc:cxnChg chg="add del">
          <ac:chgData name="Olsen, Josh" userId="35302c48-3193-4890-ae50-35d612a4c55e" providerId="ADAL" clId="{E6E99940-A476-414C-AC1A-C261EC88610E}" dt="2020-12-01T19:14:53.114" v="14034"/>
          <ac:cxnSpMkLst>
            <pc:docMk/>
            <pc:sldMk cId="3163250748" sldId="372"/>
            <ac:cxnSpMk id="15" creationId="{BB63E7F7-2289-4D72-872B-649D70A327BB}"/>
          </ac:cxnSpMkLst>
        </pc:cxnChg>
        <pc:cxnChg chg="add del">
          <ac:chgData name="Olsen, Josh" userId="35302c48-3193-4890-ae50-35d612a4c55e" providerId="ADAL" clId="{E6E99940-A476-414C-AC1A-C261EC88610E}" dt="2020-12-01T19:14:53.114" v="14034"/>
          <ac:cxnSpMkLst>
            <pc:docMk/>
            <pc:sldMk cId="3163250748" sldId="372"/>
            <ac:cxnSpMk id="16" creationId="{E99E9EB3-2358-413F-AB09-18392144027B}"/>
          </ac:cxnSpMkLst>
        </pc:cxnChg>
        <pc:cxnChg chg="add del">
          <ac:chgData name="Olsen, Josh" userId="35302c48-3193-4890-ae50-35d612a4c55e" providerId="ADAL" clId="{E6E99940-A476-414C-AC1A-C261EC88610E}" dt="2020-12-01T19:14:53.114" v="14034"/>
          <ac:cxnSpMkLst>
            <pc:docMk/>
            <pc:sldMk cId="3163250748" sldId="372"/>
            <ac:cxnSpMk id="17" creationId="{17D5B250-5F7C-4FA4-B07E-180A74D17B60}"/>
          </ac:cxnSpMkLst>
        </pc:cxnChg>
        <pc:cxnChg chg="add mod">
          <ac:chgData name="Olsen, Josh" userId="35302c48-3193-4890-ae50-35d612a4c55e" providerId="ADAL" clId="{E6E99940-A476-414C-AC1A-C261EC88610E}" dt="2020-12-02T21:09:06.038" v="15896" actId="14100"/>
          <ac:cxnSpMkLst>
            <pc:docMk/>
            <pc:sldMk cId="3163250748" sldId="372"/>
            <ac:cxnSpMk id="18" creationId="{6A396B30-DA24-4EE4-9895-B8628C2394C7}"/>
          </ac:cxnSpMkLst>
        </pc:cxnChg>
        <pc:cxnChg chg="add mod">
          <ac:chgData name="Olsen, Josh" userId="35302c48-3193-4890-ae50-35d612a4c55e" providerId="ADAL" clId="{E6E99940-A476-414C-AC1A-C261EC88610E}" dt="2020-12-01T19:15:17.504" v="14041" actId="14100"/>
          <ac:cxnSpMkLst>
            <pc:docMk/>
            <pc:sldMk cId="3163250748" sldId="372"/>
            <ac:cxnSpMk id="23" creationId="{1E02B862-1C27-4407-BB3E-36C3F3249665}"/>
          </ac:cxnSpMkLst>
        </pc:cxnChg>
        <pc:cxnChg chg="add mod">
          <ac:chgData name="Olsen, Josh" userId="35302c48-3193-4890-ae50-35d612a4c55e" providerId="ADAL" clId="{E6E99940-A476-414C-AC1A-C261EC88610E}" dt="2020-12-01T19:15:10.659" v="14039" actId="14100"/>
          <ac:cxnSpMkLst>
            <pc:docMk/>
            <pc:sldMk cId="3163250748" sldId="372"/>
            <ac:cxnSpMk id="24" creationId="{DB02C8ED-9BBB-498D-9E73-20C84D5D5A68}"/>
          </ac:cxnSpMkLst>
        </pc:cxnChg>
        <pc:cxnChg chg="add mod">
          <ac:chgData name="Olsen, Josh" userId="35302c48-3193-4890-ae50-35d612a4c55e" providerId="ADAL" clId="{E6E99940-A476-414C-AC1A-C261EC88610E}" dt="2020-12-01T19:15:13.456" v="14040" actId="14100"/>
          <ac:cxnSpMkLst>
            <pc:docMk/>
            <pc:sldMk cId="3163250748" sldId="372"/>
            <ac:cxnSpMk id="25" creationId="{A0D0EF8D-D15D-47C5-B1B8-8AEDBBC3E99F}"/>
          </ac:cxnSpMkLst>
        </pc:cxnChg>
      </pc:sldChg>
      <pc:sldChg chg="addSp delSp modSp add">
        <pc:chgData name="Olsen, Josh" userId="35302c48-3193-4890-ae50-35d612a4c55e" providerId="ADAL" clId="{E6E99940-A476-414C-AC1A-C261EC88610E}" dt="2020-12-02T21:07:41.140" v="15881" actId="1076"/>
        <pc:sldMkLst>
          <pc:docMk/>
          <pc:sldMk cId="1696554321" sldId="373"/>
        </pc:sldMkLst>
        <pc:spChg chg="mod">
          <ac:chgData name="Olsen, Josh" userId="35302c48-3193-4890-ae50-35d612a4c55e" providerId="ADAL" clId="{E6E99940-A476-414C-AC1A-C261EC88610E}" dt="2020-12-01T06:58:16.429" v="13938" actId="20577"/>
          <ac:spMkLst>
            <pc:docMk/>
            <pc:sldMk cId="1696554321" sldId="373"/>
            <ac:spMk id="2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1-24T19:21:50.533" v="2778" actId="478"/>
          <ac:spMkLst>
            <pc:docMk/>
            <pc:sldMk cId="1696554321" sldId="373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24T19:21:52.499" v="2779" actId="478"/>
          <ac:spMkLst>
            <pc:docMk/>
            <pc:sldMk cId="1696554321" sldId="373"/>
            <ac:spMk id="7" creationId="{666B4053-D63D-41B7-9DAC-6BF2AEDA14DA}"/>
          </ac:spMkLst>
        </pc:spChg>
        <pc:spChg chg="add mod">
          <ac:chgData name="Olsen, Josh" userId="35302c48-3193-4890-ae50-35d612a4c55e" providerId="ADAL" clId="{E6E99940-A476-414C-AC1A-C261EC88610E}" dt="2020-12-01T06:58:07.338" v="13914" actId="207"/>
          <ac:spMkLst>
            <pc:docMk/>
            <pc:sldMk cId="1696554321" sldId="373"/>
            <ac:spMk id="7" creationId="{F20E6763-C356-428D-A177-085784E8AACC}"/>
          </ac:spMkLst>
        </pc:spChg>
        <pc:graphicFrameChg chg="add">
          <ac:chgData name="Olsen, Josh" userId="35302c48-3193-4890-ae50-35d612a4c55e" providerId="ADAL" clId="{E6E99940-A476-414C-AC1A-C261EC88610E}" dt="2020-12-01T19:15:26.672" v="14043"/>
          <ac:graphicFrameMkLst>
            <pc:docMk/>
            <pc:sldMk cId="1696554321" sldId="373"/>
            <ac:graphicFrameMk id="9" creationId="{222E5C0A-347F-4449-932C-346FA73F2DE2}"/>
          </ac:graphicFrameMkLst>
        </pc:graphicFrameChg>
        <pc:graphicFrameChg chg="add mod">
          <ac:chgData name="Olsen, Josh" userId="35302c48-3193-4890-ae50-35d612a4c55e" providerId="ADAL" clId="{E6E99940-A476-414C-AC1A-C261EC88610E}" dt="2020-12-02T21:07:41.140" v="15881" actId="1076"/>
          <ac:graphicFrameMkLst>
            <pc:docMk/>
            <pc:sldMk cId="1696554321" sldId="373"/>
            <ac:graphicFrameMk id="10" creationId="{88A99957-7FFF-4A98-8552-BEFB202D7413}"/>
          </ac:graphicFrameMkLst>
        </pc:graphicFrameChg>
        <pc:graphicFrameChg chg="add">
          <ac:chgData name="Olsen, Josh" userId="35302c48-3193-4890-ae50-35d612a4c55e" providerId="ADAL" clId="{E6E99940-A476-414C-AC1A-C261EC88610E}" dt="2020-12-01T19:15:26.672" v="14043"/>
          <ac:graphicFrameMkLst>
            <pc:docMk/>
            <pc:sldMk cId="1696554321" sldId="373"/>
            <ac:graphicFrameMk id="11" creationId="{E1F5727B-46C7-47B1-8475-9F09284AE27F}"/>
          </ac:graphicFrameMkLst>
        </pc:graphicFrameChg>
        <pc:graphicFrameChg chg="add">
          <ac:chgData name="Olsen, Josh" userId="35302c48-3193-4890-ae50-35d612a4c55e" providerId="ADAL" clId="{E6E99940-A476-414C-AC1A-C261EC88610E}" dt="2020-12-01T19:15:26.672" v="14043"/>
          <ac:graphicFrameMkLst>
            <pc:docMk/>
            <pc:sldMk cId="1696554321" sldId="373"/>
            <ac:graphicFrameMk id="12" creationId="{EC19EAB6-D4A5-4204-8AD5-5CE43633E534}"/>
          </ac:graphicFrameMkLst>
        </pc:graphicFrameChg>
        <pc:picChg chg="add del">
          <ac:chgData name="Olsen, Josh" userId="35302c48-3193-4890-ae50-35d612a4c55e" providerId="ADAL" clId="{E6E99940-A476-414C-AC1A-C261EC88610E}" dt="2020-11-30T00:59:58.614" v="6501" actId="478"/>
          <ac:picMkLst>
            <pc:docMk/>
            <pc:sldMk cId="1696554321" sldId="373"/>
            <ac:picMk id="3" creationId="{B04FDEB5-39D2-46C1-BCF4-2FDA58E06F99}"/>
          </ac:picMkLst>
        </pc:picChg>
        <pc:picChg chg="add del mod">
          <ac:chgData name="Olsen, Josh" userId="35302c48-3193-4890-ae50-35d612a4c55e" providerId="ADAL" clId="{E6E99940-A476-414C-AC1A-C261EC88610E}" dt="2020-11-29T22:48:06.987" v="6164" actId="478"/>
          <ac:picMkLst>
            <pc:docMk/>
            <pc:sldMk cId="1696554321" sldId="373"/>
            <ac:picMk id="4" creationId="{0112439B-30D2-4584-8A3F-130A0878E39C}"/>
          </ac:picMkLst>
        </pc:picChg>
        <pc:picChg chg="add del mod">
          <ac:chgData name="Olsen, Josh" userId="35302c48-3193-4890-ae50-35d612a4c55e" providerId="ADAL" clId="{E6E99940-A476-414C-AC1A-C261EC88610E}" dt="2020-12-02T21:07:25" v="15876" actId="478"/>
          <ac:picMkLst>
            <pc:docMk/>
            <pc:sldMk cId="1696554321" sldId="373"/>
            <ac:picMk id="5" creationId="{0A722755-7DDE-4728-B3BF-F6409ED2AC78}"/>
          </ac:picMkLst>
        </pc:picChg>
        <pc:picChg chg="add mod ord">
          <ac:chgData name="Olsen, Josh" userId="35302c48-3193-4890-ae50-35d612a4c55e" providerId="ADAL" clId="{E6E99940-A476-414C-AC1A-C261EC88610E}" dt="2020-12-02T21:07:35.500" v="15880" actId="1076"/>
          <ac:picMkLst>
            <pc:docMk/>
            <pc:sldMk cId="1696554321" sldId="373"/>
            <ac:picMk id="16" creationId="{9C57EFD6-3DD9-4422-A9E2-EE5773BB6A35}"/>
          </ac:picMkLst>
        </pc:picChg>
        <pc:cxnChg chg="add">
          <ac:chgData name="Olsen, Josh" userId="35302c48-3193-4890-ae50-35d612a4c55e" providerId="ADAL" clId="{E6E99940-A476-414C-AC1A-C261EC88610E}" dt="2020-12-01T19:15:26.672" v="14043"/>
          <ac:cxnSpMkLst>
            <pc:docMk/>
            <pc:sldMk cId="1696554321" sldId="373"/>
            <ac:cxnSpMk id="8" creationId="{DB76F401-A3A0-4E8B-B882-C9E893606004}"/>
          </ac:cxnSpMkLst>
        </pc:cxnChg>
        <pc:cxnChg chg="add mod">
          <ac:chgData name="Olsen, Josh" userId="35302c48-3193-4890-ae50-35d612a4c55e" providerId="ADAL" clId="{E6E99940-A476-414C-AC1A-C261EC88610E}" dt="2020-12-02T21:07:41.140" v="15881" actId="1076"/>
          <ac:cxnSpMkLst>
            <pc:docMk/>
            <pc:sldMk cId="1696554321" sldId="373"/>
            <ac:cxnSpMk id="13" creationId="{EB41BAE1-B78F-4417-A7D9-D56622F345FC}"/>
          </ac:cxnSpMkLst>
        </pc:cxnChg>
        <pc:cxnChg chg="add">
          <ac:chgData name="Olsen, Josh" userId="35302c48-3193-4890-ae50-35d612a4c55e" providerId="ADAL" clId="{E6E99940-A476-414C-AC1A-C261EC88610E}" dt="2020-12-01T19:15:26.672" v="14043"/>
          <ac:cxnSpMkLst>
            <pc:docMk/>
            <pc:sldMk cId="1696554321" sldId="373"/>
            <ac:cxnSpMk id="14" creationId="{483E38D9-CE08-4CB8-90FA-6B64C26EE6BA}"/>
          </ac:cxnSpMkLst>
        </pc:cxnChg>
        <pc:cxnChg chg="add">
          <ac:chgData name="Olsen, Josh" userId="35302c48-3193-4890-ae50-35d612a4c55e" providerId="ADAL" clId="{E6E99940-A476-414C-AC1A-C261EC88610E}" dt="2020-12-01T19:15:26.672" v="14043"/>
          <ac:cxnSpMkLst>
            <pc:docMk/>
            <pc:sldMk cId="1696554321" sldId="373"/>
            <ac:cxnSpMk id="15" creationId="{F0C301E8-0818-4BAA-901F-5EBE1D3CF34D}"/>
          </ac:cxnSpMkLst>
        </pc:cxnChg>
      </pc:sldChg>
      <pc:sldChg chg="addSp delSp modSp add ord">
        <pc:chgData name="Olsen, Josh" userId="35302c48-3193-4890-ae50-35d612a4c55e" providerId="ADAL" clId="{E6E99940-A476-414C-AC1A-C261EC88610E}" dt="2020-12-01T18:08:20.210" v="13952" actId="1076"/>
        <pc:sldMkLst>
          <pc:docMk/>
          <pc:sldMk cId="2953782328" sldId="374"/>
        </pc:sldMkLst>
        <pc:spChg chg="mod">
          <ac:chgData name="Olsen, Josh" userId="35302c48-3193-4890-ae50-35d612a4c55e" providerId="ADAL" clId="{E6E99940-A476-414C-AC1A-C261EC88610E}" dt="2020-11-24T20:14:14.951" v="2966" actId="313"/>
          <ac:spMkLst>
            <pc:docMk/>
            <pc:sldMk cId="2953782328" sldId="374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18:08:18.084" v="13951" actId="20577"/>
          <ac:spMkLst>
            <pc:docMk/>
            <pc:sldMk cId="2953782328" sldId="374"/>
            <ac:spMk id="3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2-01T00:16:55.846" v="9076" actId="478"/>
          <ac:spMkLst>
            <pc:docMk/>
            <pc:sldMk cId="2953782328" sldId="374"/>
            <ac:spMk id="9" creationId="{99CE8033-7FA3-4181-91FA-74EE6290D19A}"/>
          </ac:spMkLst>
        </pc:spChg>
        <pc:spChg chg="add del">
          <ac:chgData name="Olsen, Josh" userId="35302c48-3193-4890-ae50-35d612a4c55e" providerId="ADAL" clId="{E6E99940-A476-414C-AC1A-C261EC88610E}" dt="2020-12-01T06:13:31.056" v="12795" actId="478"/>
          <ac:spMkLst>
            <pc:docMk/>
            <pc:sldMk cId="2953782328" sldId="374"/>
            <ac:spMk id="10" creationId="{86C2DBE3-1A5E-42AC-ABDC-D699ED004C43}"/>
          </ac:spMkLst>
        </pc:spChg>
        <pc:spChg chg="add">
          <ac:chgData name="Olsen, Josh" userId="35302c48-3193-4890-ae50-35d612a4c55e" providerId="ADAL" clId="{E6E99940-A476-414C-AC1A-C261EC88610E}" dt="2020-12-01T06:17:35.768" v="12808"/>
          <ac:spMkLst>
            <pc:docMk/>
            <pc:sldMk cId="2953782328" sldId="374"/>
            <ac:spMk id="11" creationId="{37573788-506B-4328-B53F-CC7F426A0B56}"/>
          </ac:spMkLst>
        </pc:spChg>
        <pc:spChg chg="add">
          <ac:chgData name="Olsen, Josh" userId="35302c48-3193-4890-ae50-35d612a4c55e" providerId="ADAL" clId="{E6E99940-A476-414C-AC1A-C261EC88610E}" dt="2020-12-01T06:17:37.080" v="12809"/>
          <ac:spMkLst>
            <pc:docMk/>
            <pc:sldMk cId="2953782328" sldId="374"/>
            <ac:spMk id="12" creationId="{F71ADD5C-2C00-4F03-B948-4A9314A78430}"/>
          </ac:spMkLst>
        </pc:spChg>
        <pc:spChg chg="add del mod">
          <ac:chgData name="Olsen, Josh" userId="35302c48-3193-4890-ae50-35d612a4c55e" providerId="ADAL" clId="{E6E99940-A476-414C-AC1A-C261EC88610E}" dt="2020-12-01T18:07:54.952" v="13945" actId="478"/>
          <ac:spMkLst>
            <pc:docMk/>
            <pc:sldMk cId="2953782328" sldId="374"/>
            <ac:spMk id="13" creationId="{B93FE252-61F0-4CA1-939D-077AE57FE427}"/>
          </ac:spMkLst>
        </pc:spChg>
        <pc:picChg chg="del">
          <ac:chgData name="Olsen, Josh" userId="35302c48-3193-4890-ae50-35d612a4c55e" providerId="ADAL" clId="{E6E99940-A476-414C-AC1A-C261EC88610E}" dt="2020-11-24T20:14:17.337" v="2968" actId="478"/>
          <ac:picMkLst>
            <pc:docMk/>
            <pc:sldMk cId="2953782328" sldId="374"/>
            <ac:picMk id="4" creationId="{2DCF2165-2491-420F-98AD-78951B76FCAE}"/>
          </ac:picMkLst>
        </pc:picChg>
        <pc:picChg chg="add del mod">
          <ac:chgData name="Olsen, Josh" userId="35302c48-3193-4890-ae50-35d612a4c55e" providerId="ADAL" clId="{E6E99940-A476-414C-AC1A-C261EC88610E}" dt="2020-11-30T00:54:15.225" v="6471" actId="478"/>
          <ac:picMkLst>
            <pc:docMk/>
            <pc:sldMk cId="2953782328" sldId="374"/>
            <ac:picMk id="4" creationId="{9C13D71B-8F8D-412A-BC83-ABC1983DF4F5}"/>
          </ac:picMkLst>
        </pc:picChg>
        <pc:picChg chg="add del mod">
          <ac:chgData name="Olsen, Josh" userId="35302c48-3193-4890-ae50-35d612a4c55e" providerId="ADAL" clId="{E6E99940-A476-414C-AC1A-C261EC88610E}" dt="2020-11-29T22:37:49.259" v="6045" actId="478"/>
          <ac:picMkLst>
            <pc:docMk/>
            <pc:sldMk cId="2953782328" sldId="374"/>
            <ac:picMk id="6" creationId="{5FFCC73F-AA56-4B10-9622-0F74DDA328ED}"/>
          </ac:picMkLst>
        </pc:picChg>
        <pc:picChg chg="add mod">
          <ac:chgData name="Olsen, Josh" userId="35302c48-3193-4890-ae50-35d612a4c55e" providerId="ADAL" clId="{E6E99940-A476-414C-AC1A-C261EC88610E}" dt="2020-12-01T18:08:20.210" v="13952" actId="1076"/>
          <ac:picMkLst>
            <pc:docMk/>
            <pc:sldMk cId="2953782328" sldId="374"/>
            <ac:picMk id="7" creationId="{1F6F87D0-466A-49D9-BC13-74B62A4ADF55}"/>
          </ac:picMkLst>
        </pc:picChg>
        <pc:picChg chg="del">
          <ac:chgData name="Olsen, Josh" userId="35302c48-3193-4890-ae50-35d612a4c55e" providerId="ADAL" clId="{E6E99940-A476-414C-AC1A-C261EC88610E}" dt="2020-11-24T20:14:16.593" v="2967" actId="478"/>
          <ac:picMkLst>
            <pc:docMk/>
            <pc:sldMk cId="2953782328" sldId="374"/>
            <ac:picMk id="7" creationId="{7C465C2D-6C40-4791-8877-66ECA8C82D75}"/>
          </ac:picMkLst>
        </pc:picChg>
        <pc:picChg chg="add del mod">
          <ac:chgData name="Olsen, Josh" userId="35302c48-3193-4890-ae50-35d612a4c55e" providerId="ADAL" clId="{E6E99940-A476-414C-AC1A-C261EC88610E}" dt="2020-11-29T22:37:48.904" v="6044" actId="478"/>
          <ac:picMkLst>
            <pc:docMk/>
            <pc:sldMk cId="2953782328" sldId="374"/>
            <ac:picMk id="8" creationId="{DF5EC052-E1B4-4BF6-8601-6EC352DDEAB1}"/>
          </ac:picMkLst>
        </pc:picChg>
      </pc:sldChg>
      <pc:sldChg chg="addSp delSp modSp add modNotesTx">
        <pc:chgData name="Olsen, Josh" userId="35302c48-3193-4890-ae50-35d612a4c55e" providerId="ADAL" clId="{E6E99940-A476-414C-AC1A-C261EC88610E}" dt="2020-12-01T18:08:28.234" v="13953" actId="478"/>
        <pc:sldMkLst>
          <pc:docMk/>
          <pc:sldMk cId="4194209426" sldId="375"/>
        </pc:sldMkLst>
        <pc:spChg chg="mod">
          <ac:chgData name="Olsen, Josh" userId="35302c48-3193-4890-ae50-35d612a4c55e" providerId="ADAL" clId="{E6E99940-A476-414C-AC1A-C261EC88610E}" dt="2020-12-01T06:54:22.232" v="13807" actId="20577"/>
          <ac:spMkLst>
            <pc:docMk/>
            <pc:sldMk cId="4194209426" sldId="375"/>
            <ac:spMk id="2" creationId="{00000000-0000-0000-0000-000000000000}"/>
          </ac:spMkLst>
        </pc:spChg>
        <pc:spChg chg="del mod">
          <ac:chgData name="Olsen, Josh" userId="35302c48-3193-4890-ae50-35d612a4c55e" providerId="ADAL" clId="{E6E99940-A476-414C-AC1A-C261EC88610E}" dt="2020-12-01T06:54:25.933" v="13808" actId="478"/>
          <ac:spMkLst>
            <pc:docMk/>
            <pc:sldMk cId="4194209426" sldId="375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06:54:27.897" v="13809" actId="478"/>
          <ac:spMkLst>
            <pc:docMk/>
            <pc:sldMk cId="4194209426" sldId="375"/>
            <ac:spMk id="9" creationId="{72BA9711-A2D8-4E8B-99B1-F28C12358952}"/>
          </ac:spMkLst>
        </pc:spChg>
        <pc:spChg chg="add del">
          <ac:chgData name="Olsen, Josh" userId="35302c48-3193-4890-ae50-35d612a4c55e" providerId="ADAL" clId="{E6E99940-A476-414C-AC1A-C261EC88610E}" dt="2020-12-01T18:08:28.234" v="13953" actId="478"/>
          <ac:spMkLst>
            <pc:docMk/>
            <pc:sldMk cId="4194209426" sldId="375"/>
            <ac:spMk id="10" creationId="{CFEFE46F-09D1-4045-8284-EA802BD89F96}"/>
          </ac:spMkLst>
        </pc:spChg>
        <pc:picChg chg="del">
          <ac:chgData name="Olsen, Josh" userId="35302c48-3193-4890-ae50-35d612a4c55e" providerId="ADAL" clId="{E6E99940-A476-414C-AC1A-C261EC88610E}" dt="2020-11-24T20:17:33.556" v="3004" actId="478"/>
          <ac:picMkLst>
            <pc:docMk/>
            <pc:sldMk cId="4194209426" sldId="375"/>
            <ac:picMk id="4" creationId="{5E4ACE97-AAA5-4298-83E7-F08B19A13848}"/>
          </ac:picMkLst>
        </pc:picChg>
        <pc:picChg chg="add del mod">
          <ac:chgData name="Olsen, Josh" userId="35302c48-3193-4890-ae50-35d612a4c55e" providerId="ADAL" clId="{E6E99940-A476-414C-AC1A-C261EC88610E}" dt="2020-11-30T00:54:51.524" v="6477" actId="478"/>
          <ac:picMkLst>
            <pc:docMk/>
            <pc:sldMk cId="4194209426" sldId="375"/>
            <ac:picMk id="4" creationId="{81F87DDC-7810-44E7-972B-F376B59A3E5F}"/>
          </ac:picMkLst>
        </pc:picChg>
        <pc:picChg chg="add del mod">
          <ac:chgData name="Olsen, Josh" userId="35302c48-3193-4890-ae50-35d612a4c55e" providerId="ADAL" clId="{E6E99940-A476-414C-AC1A-C261EC88610E}" dt="2020-11-29T22:38:50.826" v="6052" actId="478"/>
          <ac:picMkLst>
            <pc:docMk/>
            <pc:sldMk cId="4194209426" sldId="375"/>
            <ac:picMk id="5" creationId="{91804917-679D-4A81-A795-D3F9A60A1B09}"/>
          </ac:picMkLst>
        </pc:picChg>
        <pc:picChg chg="add mod">
          <ac:chgData name="Olsen, Josh" userId="35302c48-3193-4890-ae50-35d612a4c55e" providerId="ADAL" clId="{E6E99940-A476-414C-AC1A-C261EC88610E}" dt="2020-12-01T06:54:41.814" v="13810" actId="1076"/>
          <ac:picMkLst>
            <pc:docMk/>
            <pc:sldMk cId="4194209426" sldId="375"/>
            <ac:picMk id="7" creationId="{E4C93D13-3724-4D17-90F0-237D90D8501F}"/>
          </ac:picMkLst>
        </pc:picChg>
      </pc:sldChg>
      <pc:sldChg chg="addSp delSp modSp add ord">
        <pc:chgData name="Olsen, Josh" userId="35302c48-3193-4890-ae50-35d612a4c55e" providerId="ADAL" clId="{E6E99940-A476-414C-AC1A-C261EC88610E}" dt="2020-12-01T20:27:17.236" v="14080" actId="20577"/>
        <pc:sldMkLst>
          <pc:docMk/>
          <pc:sldMk cId="2850735698" sldId="376"/>
        </pc:sldMkLst>
        <pc:spChg chg="mod">
          <ac:chgData name="Olsen, Josh" userId="35302c48-3193-4890-ae50-35d612a4c55e" providerId="ADAL" clId="{E6E99940-A476-414C-AC1A-C261EC88610E}" dt="2020-12-01T20:27:17.236" v="14080" actId="20577"/>
          <ac:spMkLst>
            <pc:docMk/>
            <pc:sldMk cId="2850735698" sldId="376"/>
            <ac:spMk id="3" creationId="{00000000-0000-0000-0000-000000000000}"/>
          </ac:spMkLst>
        </pc:spChg>
        <pc:picChg chg="del mod">
          <ac:chgData name="Olsen, Josh" userId="35302c48-3193-4890-ae50-35d612a4c55e" providerId="ADAL" clId="{E6E99940-A476-414C-AC1A-C261EC88610E}" dt="2020-11-28T23:39:36.031" v="4714" actId="478"/>
          <ac:picMkLst>
            <pc:docMk/>
            <pc:sldMk cId="2850735698" sldId="376"/>
            <ac:picMk id="4" creationId="{8D7E0CE5-B15E-4C22-B547-338F64F10769}"/>
          </ac:picMkLst>
        </pc:picChg>
        <pc:picChg chg="add mod">
          <ac:chgData name="Olsen, Josh" userId="35302c48-3193-4890-ae50-35d612a4c55e" providerId="ADAL" clId="{E6E99940-A476-414C-AC1A-C261EC88610E}" dt="2020-11-30T02:37:01.942" v="7265" actId="1076"/>
          <ac:picMkLst>
            <pc:docMk/>
            <pc:sldMk cId="2850735698" sldId="376"/>
            <ac:picMk id="4" creationId="{A19DC9A8-8CD8-460A-8150-28507BAF7BEB}"/>
          </ac:picMkLst>
        </pc:picChg>
        <pc:picChg chg="del mod">
          <ac:chgData name="Olsen, Josh" userId="35302c48-3193-4890-ae50-35d612a4c55e" providerId="ADAL" clId="{E6E99940-A476-414C-AC1A-C261EC88610E}" dt="2020-11-28T23:39:36.504" v="4715" actId="478"/>
          <ac:picMkLst>
            <pc:docMk/>
            <pc:sldMk cId="2850735698" sldId="376"/>
            <ac:picMk id="6" creationId="{9F06EF2B-95B8-4E8D-B385-ECCC13794A3D}"/>
          </ac:picMkLst>
        </pc:picChg>
        <pc:picChg chg="del mod">
          <ac:chgData name="Olsen, Josh" userId="35302c48-3193-4890-ae50-35d612a4c55e" providerId="ADAL" clId="{E6E99940-A476-414C-AC1A-C261EC88610E}" dt="2020-11-28T23:39:37.292" v="4716" actId="478"/>
          <ac:picMkLst>
            <pc:docMk/>
            <pc:sldMk cId="2850735698" sldId="376"/>
            <ac:picMk id="7" creationId="{C252374E-52C3-4204-8015-C6EFEE5E5579}"/>
          </ac:picMkLst>
        </pc:picChg>
      </pc:sldChg>
      <pc:sldChg chg="add del">
        <pc:chgData name="Olsen, Josh" userId="35302c48-3193-4890-ae50-35d612a4c55e" providerId="ADAL" clId="{E6E99940-A476-414C-AC1A-C261EC88610E}" dt="2020-11-28T23:40:30.224" v="4720" actId="2696"/>
        <pc:sldMkLst>
          <pc:docMk/>
          <pc:sldMk cId="3155119626" sldId="377"/>
        </pc:sldMkLst>
      </pc:sldChg>
      <pc:sldChg chg="addSp delSp modSp add">
        <pc:chgData name="Olsen, Josh" userId="35302c48-3193-4890-ae50-35d612a4c55e" providerId="ADAL" clId="{E6E99940-A476-414C-AC1A-C261EC88610E}" dt="2020-12-01T03:00:37.353" v="9819" actId="20577"/>
        <pc:sldMkLst>
          <pc:docMk/>
          <pc:sldMk cId="4251339320" sldId="377"/>
        </pc:sldMkLst>
        <pc:spChg chg="del mod">
          <ac:chgData name="Olsen, Josh" userId="35302c48-3193-4890-ae50-35d612a4c55e" providerId="ADAL" clId="{E6E99940-A476-414C-AC1A-C261EC88610E}" dt="2020-11-28T23:40:40.841" v="4725" actId="478"/>
          <ac:spMkLst>
            <pc:docMk/>
            <pc:sldMk cId="4251339320" sldId="377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1T03:00:37.353" v="9819" actId="20577"/>
          <ac:spMkLst>
            <pc:docMk/>
            <pc:sldMk cId="4251339320" sldId="377"/>
            <ac:spMk id="3" creationId="{7D18BD56-CAAE-45EE-881C-B73EAE7203E4}"/>
          </ac:spMkLst>
        </pc:spChg>
        <pc:picChg chg="add del">
          <ac:chgData name="Olsen, Josh" userId="35302c48-3193-4890-ae50-35d612a4c55e" providerId="ADAL" clId="{E6E99940-A476-414C-AC1A-C261EC88610E}" dt="2020-11-28T23:48:52.187" v="4727" actId="478"/>
          <ac:picMkLst>
            <pc:docMk/>
            <pc:sldMk cId="4251339320" sldId="377"/>
            <ac:picMk id="4" creationId="{A88E34F5-596C-4383-B20C-1E3EE7729066}"/>
          </ac:picMkLst>
        </pc:picChg>
        <pc:picChg chg="add">
          <ac:chgData name="Olsen, Josh" userId="35302c48-3193-4890-ae50-35d612a4c55e" providerId="ADAL" clId="{E6E99940-A476-414C-AC1A-C261EC88610E}" dt="2020-11-28T23:48:52.400" v="4728"/>
          <ac:picMkLst>
            <pc:docMk/>
            <pc:sldMk cId="4251339320" sldId="377"/>
            <ac:picMk id="6" creationId="{346BC520-8506-4357-BE8A-C65384382AA4}"/>
          </ac:picMkLst>
        </pc:picChg>
        <pc:picChg chg="add del">
          <ac:chgData name="Olsen, Josh" userId="35302c48-3193-4890-ae50-35d612a4c55e" providerId="ADAL" clId="{E6E99940-A476-414C-AC1A-C261EC88610E}" dt="2020-11-28T23:50:33.009" v="4735" actId="478"/>
          <ac:picMkLst>
            <pc:docMk/>
            <pc:sldMk cId="4251339320" sldId="377"/>
            <ac:picMk id="7" creationId="{E011CC51-FDD4-4CF9-AC02-2241A8A14F57}"/>
          </ac:picMkLst>
        </pc:picChg>
        <pc:picChg chg="add del mod">
          <ac:chgData name="Olsen, Josh" userId="35302c48-3193-4890-ae50-35d612a4c55e" providerId="ADAL" clId="{E6E99940-A476-414C-AC1A-C261EC88610E}" dt="2020-11-28T23:51:35.364" v="4739" actId="478"/>
          <ac:picMkLst>
            <pc:docMk/>
            <pc:sldMk cId="4251339320" sldId="377"/>
            <ac:picMk id="8" creationId="{98509020-9218-4BA3-B27C-326988E59541}"/>
          </ac:picMkLst>
        </pc:picChg>
        <pc:picChg chg="add del mod">
          <ac:chgData name="Olsen, Josh" userId="35302c48-3193-4890-ae50-35d612a4c55e" providerId="ADAL" clId="{E6E99940-A476-414C-AC1A-C261EC88610E}" dt="2020-12-01T02:55:36.530" v="9679" actId="478"/>
          <ac:picMkLst>
            <pc:docMk/>
            <pc:sldMk cId="4251339320" sldId="377"/>
            <ac:picMk id="9" creationId="{402192DE-E8EB-4283-8F3F-5AB84DAC0284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06:41:08.740" v="13173" actId="1076"/>
        <pc:sldMkLst>
          <pc:docMk/>
          <pc:sldMk cId="1739972562" sldId="378"/>
        </pc:sldMkLst>
        <pc:spChg chg="mod">
          <ac:chgData name="Olsen, Josh" userId="35302c48-3193-4890-ae50-35d612a4c55e" providerId="ADAL" clId="{E6E99940-A476-414C-AC1A-C261EC88610E}" dt="2020-11-30T02:45:34.456" v="7496" actId="20577"/>
          <ac:spMkLst>
            <pc:docMk/>
            <pc:sldMk cId="1739972562" sldId="378"/>
            <ac:spMk id="2" creationId="{00000000-0000-0000-0000-000000000000}"/>
          </ac:spMkLst>
        </pc:spChg>
        <pc:spChg chg="del mod">
          <ac:chgData name="Olsen, Josh" userId="35302c48-3193-4890-ae50-35d612a4c55e" providerId="ADAL" clId="{E6E99940-A476-414C-AC1A-C261EC88610E}" dt="2020-11-30T02:45:45.611" v="7498" actId="478"/>
          <ac:spMkLst>
            <pc:docMk/>
            <pc:sldMk cId="1739972562" sldId="378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1T06:40:56.433" v="13172" actId="27636"/>
          <ac:spMkLst>
            <pc:docMk/>
            <pc:sldMk cId="1739972562" sldId="378"/>
            <ac:spMk id="7" creationId="{1B1EC6B4-CE52-4AB2-845B-AEE81F45A116}"/>
          </ac:spMkLst>
        </pc:spChg>
        <pc:picChg chg="add mod">
          <ac:chgData name="Olsen, Josh" userId="35302c48-3193-4890-ae50-35d612a4c55e" providerId="ADAL" clId="{E6E99940-A476-414C-AC1A-C261EC88610E}" dt="2020-12-01T06:41:08.740" v="13173" actId="1076"/>
          <ac:picMkLst>
            <pc:docMk/>
            <pc:sldMk cId="1739972562" sldId="378"/>
            <ac:picMk id="4" creationId="{17B26EF3-E8E1-4118-A88D-43B5D3F86562}"/>
          </ac:picMkLst>
        </pc:picChg>
        <pc:picChg chg="add del">
          <ac:chgData name="Olsen, Josh" userId="35302c48-3193-4890-ae50-35d612a4c55e" providerId="ADAL" clId="{E6E99940-A476-414C-AC1A-C261EC88610E}" dt="2020-11-30T02:45:54.465" v="7501"/>
          <ac:picMkLst>
            <pc:docMk/>
            <pc:sldMk cId="1739972562" sldId="378"/>
            <ac:picMk id="6" creationId="{3D9D2482-6655-4A1D-878E-BA4313EFD099}"/>
          </ac:picMkLst>
        </pc:picChg>
      </pc:sldChg>
      <pc:sldChg chg="modSp add">
        <pc:chgData name="Olsen, Josh" userId="35302c48-3193-4890-ae50-35d612a4c55e" providerId="ADAL" clId="{E6E99940-A476-414C-AC1A-C261EC88610E}" dt="2020-12-01T06:44:54.072" v="13482" actId="20577"/>
        <pc:sldMkLst>
          <pc:docMk/>
          <pc:sldMk cId="2993263184" sldId="379"/>
        </pc:sldMkLst>
        <pc:spChg chg="mod">
          <ac:chgData name="Olsen, Josh" userId="35302c48-3193-4890-ae50-35d612a4c55e" providerId="ADAL" clId="{E6E99940-A476-414C-AC1A-C261EC88610E}" dt="2020-12-01T06:44:54.072" v="13482" actId="20577"/>
          <ac:spMkLst>
            <pc:docMk/>
            <pc:sldMk cId="2993263184" sldId="379"/>
            <ac:spMk id="3" creationId="{00000000-0000-0000-0000-000000000000}"/>
          </ac:spMkLst>
        </pc:spChg>
      </pc:sldChg>
      <pc:sldChg chg="addSp delSp modSp add del">
        <pc:chgData name="Olsen, Josh" userId="35302c48-3193-4890-ae50-35d612a4c55e" providerId="ADAL" clId="{E6E99940-A476-414C-AC1A-C261EC88610E}" dt="2020-11-30T02:47:05.787" v="7510" actId="2696"/>
        <pc:sldMkLst>
          <pc:docMk/>
          <pc:sldMk cId="2537125" sldId="380"/>
        </pc:sldMkLst>
        <pc:picChg chg="del">
          <ac:chgData name="Olsen, Josh" userId="35302c48-3193-4890-ae50-35d612a4c55e" providerId="ADAL" clId="{E6E99940-A476-414C-AC1A-C261EC88610E}" dt="2020-11-28T23:55:11.448" v="4852" actId="478"/>
          <ac:picMkLst>
            <pc:docMk/>
            <pc:sldMk cId="2537125" sldId="380"/>
            <ac:picMk id="4" creationId="{17B26EF3-E8E1-4118-A88D-43B5D3F86562}"/>
          </ac:picMkLst>
        </pc:picChg>
        <pc:picChg chg="add mod ord">
          <ac:chgData name="Olsen, Josh" userId="35302c48-3193-4890-ae50-35d612a4c55e" providerId="ADAL" clId="{E6E99940-A476-414C-AC1A-C261EC88610E}" dt="2020-11-28T23:55:10.050" v="4851" actId="167"/>
          <ac:picMkLst>
            <pc:docMk/>
            <pc:sldMk cId="2537125" sldId="380"/>
            <ac:picMk id="6" creationId="{146B34E8-6307-4047-8FD4-D1A0A931CACE}"/>
          </ac:picMkLst>
        </pc:picChg>
      </pc:sldChg>
      <pc:sldChg chg="modSp add">
        <pc:chgData name="Olsen, Josh" userId="35302c48-3193-4890-ae50-35d612a4c55e" providerId="ADAL" clId="{E6E99940-A476-414C-AC1A-C261EC88610E}" dt="2020-12-01T06:44:46.361" v="13474" actId="20577"/>
        <pc:sldMkLst>
          <pc:docMk/>
          <pc:sldMk cId="3083857865" sldId="381"/>
        </pc:sldMkLst>
        <pc:spChg chg="mod">
          <ac:chgData name="Olsen, Josh" userId="35302c48-3193-4890-ae50-35d612a4c55e" providerId="ADAL" clId="{E6E99940-A476-414C-AC1A-C261EC88610E}" dt="2020-12-01T06:44:46.361" v="13474" actId="20577"/>
          <ac:spMkLst>
            <pc:docMk/>
            <pc:sldMk cId="3083857865" sldId="381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6:44:37.651" v="13466" actId="20577"/>
          <ac:spMkLst>
            <pc:docMk/>
            <pc:sldMk cId="3083857865" sldId="381"/>
            <ac:spMk id="3" creationId="{00000000-0000-0000-0000-000000000000}"/>
          </ac:spMkLst>
        </pc:spChg>
      </pc:sldChg>
      <pc:sldChg chg="addSp delSp modSp add ord">
        <pc:chgData name="Olsen, Josh" userId="35302c48-3193-4890-ae50-35d612a4c55e" providerId="ADAL" clId="{E6E99940-A476-414C-AC1A-C261EC88610E}" dt="2020-12-01T06:46:22.829" v="13621" actId="5793"/>
        <pc:sldMkLst>
          <pc:docMk/>
          <pc:sldMk cId="4163776281" sldId="382"/>
        </pc:sldMkLst>
        <pc:spChg chg="mod">
          <ac:chgData name="Olsen, Josh" userId="35302c48-3193-4890-ae50-35d612a4c55e" providerId="ADAL" clId="{E6E99940-A476-414C-AC1A-C261EC88610E}" dt="2020-12-01T06:45:59.348" v="13598" actId="20577"/>
          <ac:spMkLst>
            <pc:docMk/>
            <pc:sldMk cId="4163776281" sldId="382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6:46:22.829" v="13621" actId="5793"/>
          <ac:spMkLst>
            <pc:docMk/>
            <pc:sldMk cId="4163776281" sldId="382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30T04:26:10.019" v="7682" actId="478"/>
          <ac:spMkLst>
            <pc:docMk/>
            <pc:sldMk cId="4163776281" sldId="382"/>
            <ac:spMk id="4" creationId="{C6EC3CFE-7669-4A5D-9594-5C7D9B34FC13}"/>
          </ac:spMkLst>
        </pc:spChg>
      </pc:sldChg>
      <pc:sldChg chg="add del">
        <pc:chgData name="Olsen, Josh" userId="35302c48-3193-4890-ae50-35d612a4c55e" providerId="ADAL" clId="{E6E99940-A476-414C-AC1A-C261EC88610E}" dt="2020-11-29T00:04:48.994" v="5084" actId="2696"/>
        <pc:sldMkLst>
          <pc:docMk/>
          <pc:sldMk cId="1549055439" sldId="383"/>
        </pc:sldMkLst>
      </pc:sldChg>
      <pc:sldChg chg="addSp delSp modSp add">
        <pc:chgData name="Olsen, Josh" userId="35302c48-3193-4890-ae50-35d612a4c55e" providerId="ADAL" clId="{E6E99940-A476-414C-AC1A-C261EC88610E}" dt="2020-12-01T06:47:48.670" v="13721" actId="20577"/>
        <pc:sldMkLst>
          <pc:docMk/>
          <pc:sldMk cId="294165873" sldId="384"/>
        </pc:sldMkLst>
        <pc:spChg chg="mod">
          <ac:chgData name="Olsen, Josh" userId="35302c48-3193-4890-ae50-35d612a4c55e" providerId="ADAL" clId="{E6E99940-A476-414C-AC1A-C261EC88610E}" dt="2020-11-30T02:49:37.799" v="7611" actId="20577"/>
          <ac:spMkLst>
            <pc:docMk/>
            <pc:sldMk cId="294165873" sldId="384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6:47:48.670" v="13721" actId="20577"/>
          <ac:spMkLst>
            <pc:docMk/>
            <pc:sldMk cId="294165873" sldId="384"/>
            <ac:spMk id="3" creationId="{00000000-0000-0000-0000-000000000000}"/>
          </ac:spMkLst>
        </pc:spChg>
        <pc:picChg chg="del">
          <ac:chgData name="Olsen, Josh" userId="35302c48-3193-4890-ae50-35d612a4c55e" providerId="ADAL" clId="{E6E99940-A476-414C-AC1A-C261EC88610E}" dt="2020-11-29T00:04:39.336" v="5055" actId="478"/>
          <ac:picMkLst>
            <pc:docMk/>
            <pc:sldMk cId="294165873" sldId="384"/>
            <ac:picMk id="4" creationId="{9A56FE3A-72B6-431D-B111-EEACDE81772A}"/>
          </ac:picMkLst>
        </pc:picChg>
        <pc:picChg chg="add del">
          <ac:chgData name="Olsen, Josh" userId="35302c48-3193-4890-ae50-35d612a4c55e" providerId="ADAL" clId="{E6E99940-A476-414C-AC1A-C261EC88610E}" dt="2020-12-01T06:47:01.034" v="13626" actId="478"/>
          <ac:picMkLst>
            <pc:docMk/>
            <pc:sldMk cId="294165873" sldId="384"/>
            <ac:picMk id="5" creationId="{AB2FD77E-A083-4D43-97E5-3FB125E53A20}"/>
          </ac:picMkLst>
        </pc:picChg>
        <pc:picChg chg="add del mod">
          <ac:chgData name="Olsen, Josh" userId="35302c48-3193-4890-ae50-35d612a4c55e" providerId="ADAL" clId="{E6E99940-A476-414C-AC1A-C261EC88610E}" dt="2020-12-01T06:47:01.943" v="13627" actId="478"/>
          <ac:picMkLst>
            <pc:docMk/>
            <pc:sldMk cId="294165873" sldId="384"/>
            <ac:picMk id="7" creationId="{7D33D424-4F81-4DCF-9044-AFE444A868D5}"/>
          </ac:picMkLst>
        </pc:picChg>
      </pc:sldChg>
      <pc:sldChg chg="add del">
        <pc:chgData name="Olsen, Josh" userId="35302c48-3193-4890-ae50-35d612a4c55e" providerId="ADAL" clId="{E6E99940-A476-414C-AC1A-C261EC88610E}" dt="2020-11-29T00:06:38.750" v="5091" actId="2696"/>
        <pc:sldMkLst>
          <pc:docMk/>
          <pc:sldMk cId="1658120270" sldId="385"/>
        </pc:sldMkLst>
      </pc:sldChg>
      <pc:sldChg chg="addSp delSp modSp add">
        <pc:chgData name="Olsen, Josh" userId="35302c48-3193-4890-ae50-35d612a4c55e" providerId="ADAL" clId="{E6E99940-A476-414C-AC1A-C261EC88610E}" dt="2020-11-30T04:25:50.095" v="7680" actId="1036"/>
        <pc:sldMkLst>
          <pc:docMk/>
          <pc:sldMk cId="2394841482" sldId="385"/>
        </pc:sldMkLst>
        <pc:spChg chg="mod">
          <ac:chgData name="Olsen, Josh" userId="35302c48-3193-4890-ae50-35d612a4c55e" providerId="ADAL" clId="{E6E99940-A476-414C-AC1A-C261EC88610E}" dt="2020-11-29T00:06:44.519" v="5108" actId="20577"/>
          <ac:spMkLst>
            <pc:docMk/>
            <pc:sldMk cId="2394841482" sldId="385"/>
            <ac:spMk id="2" creationId="{00000000-0000-0000-0000-000000000000}"/>
          </ac:spMkLst>
        </pc:spChg>
        <pc:picChg chg="add mod">
          <ac:chgData name="Olsen, Josh" userId="35302c48-3193-4890-ae50-35d612a4c55e" providerId="ADAL" clId="{E6E99940-A476-414C-AC1A-C261EC88610E}" dt="2020-11-30T04:25:50.095" v="7680" actId="1036"/>
          <ac:picMkLst>
            <pc:docMk/>
            <pc:sldMk cId="2394841482" sldId="385"/>
            <ac:picMk id="3" creationId="{006555B3-96AA-4200-839C-41C051A0405F}"/>
          </ac:picMkLst>
        </pc:picChg>
        <pc:picChg chg="del">
          <ac:chgData name="Olsen, Josh" userId="35302c48-3193-4890-ae50-35d612a4c55e" providerId="ADAL" clId="{E6E99940-A476-414C-AC1A-C261EC88610E}" dt="2020-11-29T00:06:45.587" v="5109" actId="478"/>
          <ac:picMkLst>
            <pc:docMk/>
            <pc:sldMk cId="2394841482" sldId="385"/>
            <ac:picMk id="6" creationId="{346BC520-8506-4357-BE8A-C65384382AA4}"/>
          </ac:picMkLst>
        </pc:picChg>
        <pc:picChg chg="del">
          <ac:chgData name="Olsen, Josh" userId="35302c48-3193-4890-ae50-35d612a4c55e" providerId="ADAL" clId="{E6E99940-A476-414C-AC1A-C261EC88610E}" dt="2020-11-29T00:06:46.116" v="5110" actId="478"/>
          <ac:picMkLst>
            <pc:docMk/>
            <pc:sldMk cId="2394841482" sldId="385"/>
            <ac:picMk id="9" creationId="{402192DE-E8EB-4283-8F3F-5AB84DAC0284}"/>
          </ac:picMkLst>
        </pc:picChg>
      </pc:sldChg>
      <pc:sldChg chg="addSp delSp modSp add del ord">
        <pc:chgData name="Olsen, Josh" userId="35302c48-3193-4890-ae50-35d612a4c55e" providerId="ADAL" clId="{E6E99940-A476-414C-AC1A-C261EC88610E}" dt="2020-11-30T01:56:13.124" v="6860" actId="2696"/>
        <pc:sldMkLst>
          <pc:docMk/>
          <pc:sldMk cId="1909395496" sldId="386"/>
        </pc:sldMkLst>
        <pc:spChg chg="mod">
          <ac:chgData name="Olsen, Josh" userId="35302c48-3193-4890-ae50-35d612a4c55e" providerId="ADAL" clId="{E6E99940-A476-414C-AC1A-C261EC88610E}" dt="2020-11-29T21:45:51.475" v="5643" actId="20577"/>
          <ac:spMkLst>
            <pc:docMk/>
            <pc:sldMk cId="1909395496" sldId="386"/>
            <ac:spMk id="2" creationId="{43DAA592-101B-41ED-9B06-C97B67EFDF16}"/>
          </ac:spMkLst>
        </pc:spChg>
        <pc:spChg chg="del">
          <ac:chgData name="Olsen, Josh" userId="35302c48-3193-4890-ae50-35d612a4c55e" providerId="ADAL" clId="{E6E99940-A476-414C-AC1A-C261EC88610E}" dt="2020-11-29T02:01:40.448" v="5146" actId="478"/>
          <ac:spMkLst>
            <pc:docMk/>
            <pc:sldMk cId="1909395496" sldId="386"/>
            <ac:spMk id="4" creationId="{BE5A02F4-5040-4599-839E-60CE4AA662A7}"/>
          </ac:spMkLst>
        </pc:spChg>
        <pc:picChg chg="add">
          <ac:chgData name="Olsen, Josh" userId="35302c48-3193-4890-ae50-35d612a4c55e" providerId="ADAL" clId="{E6E99940-A476-414C-AC1A-C261EC88610E}" dt="2020-11-29T21:46:24.404" v="5645"/>
          <ac:picMkLst>
            <pc:docMk/>
            <pc:sldMk cId="1909395496" sldId="386"/>
            <ac:picMk id="4" creationId="{C951721C-D6BF-4ACF-9504-198DEFC178E5}"/>
          </ac:picMkLst>
        </pc:picChg>
        <pc:picChg chg="del">
          <ac:chgData name="Olsen, Josh" userId="35302c48-3193-4890-ae50-35d612a4c55e" providerId="ADAL" clId="{E6E99940-A476-414C-AC1A-C261EC88610E}" dt="2020-11-29T02:01:38.608" v="5145" actId="478"/>
          <ac:picMkLst>
            <pc:docMk/>
            <pc:sldMk cId="1909395496" sldId="386"/>
            <ac:picMk id="5" creationId="{58260C1C-B87E-4374-B1AE-A9FABD978821}"/>
          </ac:picMkLst>
        </pc:picChg>
        <pc:picChg chg="add del">
          <ac:chgData name="Olsen, Josh" userId="35302c48-3193-4890-ae50-35d612a4c55e" providerId="ADAL" clId="{E6E99940-A476-414C-AC1A-C261EC88610E}" dt="2020-11-29T02:02:07.174" v="5148" actId="478"/>
          <ac:picMkLst>
            <pc:docMk/>
            <pc:sldMk cId="1909395496" sldId="386"/>
            <ac:picMk id="6" creationId="{7351E7E2-D8C9-4502-9D30-E4480612E8AE}"/>
          </ac:picMkLst>
        </pc:picChg>
        <pc:picChg chg="add del">
          <ac:chgData name="Olsen, Josh" userId="35302c48-3193-4890-ae50-35d612a4c55e" providerId="ADAL" clId="{E6E99940-A476-414C-AC1A-C261EC88610E}" dt="2020-11-29T21:46:24.222" v="5644" actId="478"/>
          <ac:picMkLst>
            <pc:docMk/>
            <pc:sldMk cId="1909395496" sldId="386"/>
            <ac:picMk id="7" creationId="{218ECCB4-A1F4-4688-A3EC-7544F43C8F54}"/>
          </ac:picMkLst>
        </pc:picChg>
        <pc:picChg chg="add del mod">
          <ac:chgData name="Olsen, Josh" userId="35302c48-3193-4890-ae50-35d612a4c55e" providerId="ADAL" clId="{E6E99940-A476-414C-AC1A-C261EC88610E}" dt="2020-11-29T21:46:26.535" v="5646" actId="478"/>
          <ac:picMkLst>
            <pc:docMk/>
            <pc:sldMk cId="1909395496" sldId="386"/>
            <ac:picMk id="8" creationId="{9DB28BEB-A707-4300-A886-C8CEB7875DD7}"/>
          </ac:picMkLst>
        </pc:picChg>
      </pc:sldChg>
      <pc:sldChg chg="addSp delSp modSp add ord">
        <pc:chgData name="Olsen, Josh" userId="35302c48-3193-4890-ae50-35d612a4c55e" providerId="ADAL" clId="{E6E99940-A476-414C-AC1A-C261EC88610E}" dt="2020-12-01T02:58:57.860" v="9807" actId="478"/>
        <pc:sldMkLst>
          <pc:docMk/>
          <pc:sldMk cId="3653611856" sldId="387"/>
        </pc:sldMkLst>
        <pc:spChg chg="mod">
          <ac:chgData name="Olsen, Josh" userId="35302c48-3193-4890-ae50-35d612a4c55e" providerId="ADAL" clId="{E6E99940-A476-414C-AC1A-C261EC88610E}" dt="2020-11-29T02:15:55.410" v="5154" actId="6549"/>
          <ac:spMkLst>
            <pc:docMk/>
            <pc:sldMk cId="3653611856" sldId="387"/>
            <ac:spMk id="2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1-29T02:15:58.986" v="5155" actId="478"/>
          <ac:spMkLst>
            <pc:docMk/>
            <pc:sldMk cId="3653611856" sldId="387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29T02:16:01.510" v="5157" actId="478"/>
          <ac:spMkLst>
            <pc:docMk/>
            <pc:sldMk cId="3653611856" sldId="387"/>
            <ac:spMk id="6" creationId="{9FEF245E-2D13-4675-8346-F5B69FCF7F55}"/>
          </ac:spMkLst>
        </pc:spChg>
        <pc:spChg chg="add del">
          <ac:chgData name="Olsen, Josh" userId="35302c48-3193-4890-ae50-35d612a4c55e" providerId="ADAL" clId="{E6E99940-A476-414C-AC1A-C261EC88610E}" dt="2020-12-01T00:04:38.888" v="8655" actId="478"/>
          <ac:spMkLst>
            <pc:docMk/>
            <pc:sldMk cId="3653611856" sldId="387"/>
            <ac:spMk id="10" creationId="{AC360EE5-CFB1-45C0-8D9B-E169DDD6CBBF}"/>
          </ac:spMkLst>
        </pc:spChg>
        <pc:spChg chg="add del mod">
          <ac:chgData name="Olsen, Josh" userId="35302c48-3193-4890-ae50-35d612a4c55e" providerId="ADAL" clId="{E6E99940-A476-414C-AC1A-C261EC88610E}" dt="2020-12-01T02:58:39.665" v="9803" actId="478"/>
          <ac:spMkLst>
            <pc:docMk/>
            <pc:sldMk cId="3653611856" sldId="387"/>
            <ac:spMk id="11" creationId="{FA6CDFD0-1849-4ACD-A5D7-C458B10BBB41}"/>
          </ac:spMkLst>
        </pc:spChg>
        <pc:spChg chg="add mod">
          <ac:chgData name="Olsen, Josh" userId="35302c48-3193-4890-ae50-35d612a4c55e" providerId="ADAL" clId="{E6E99940-A476-414C-AC1A-C261EC88610E}" dt="2020-12-01T02:58:35.453" v="9802" actId="5793"/>
          <ac:spMkLst>
            <pc:docMk/>
            <pc:sldMk cId="3653611856" sldId="387"/>
            <ac:spMk id="12" creationId="{458B9481-56E0-4BF6-B5E7-AEE83ECF9962}"/>
          </ac:spMkLst>
        </pc:spChg>
        <pc:picChg chg="add mod">
          <ac:chgData name="Olsen, Josh" userId="35302c48-3193-4890-ae50-35d612a4c55e" providerId="ADAL" clId="{E6E99940-A476-414C-AC1A-C261EC88610E}" dt="2020-12-01T02:58:53.015" v="9806" actId="1076"/>
          <ac:picMkLst>
            <pc:docMk/>
            <pc:sldMk cId="3653611856" sldId="387"/>
            <ac:picMk id="3" creationId="{FBC49762-0CC1-4918-A3BB-CF5F78A73CCD}"/>
          </ac:picMkLst>
        </pc:picChg>
        <pc:picChg chg="add del mod">
          <ac:chgData name="Olsen, Josh" userId="35302c48-3193-4890-ae50-35d612a4c55e" providerId="ADAL" clId="{E6E99940-A476-414C-AC1A-C261EC88610E}" dt="2020-12-01T02:58:57.860" v="9807" actId="478"/>
          <ac:picMkLst>
            <pc:docMk/>
            <pc:sldMk cId="3653611856" sldId="387"/>
            <ac:picMk id="4" creationId="{43941CD8-545B-4610-893C-26A04B5B6850}"/>
          </ac:picMkLst>
        </pc:picChg>
        <pc:picChg chg="del">
          <ac:chgData name="Olsen, Josh" userId="35302c48-3193-4890-ae50-35d612a4c55e" providerId="ADAL" clId="{E6E99940-A476-414C-AC1A-C261EC88610E}" dt="2020-11-29T02:15:42.811" v="5151" actId="478"/>
          <ac:picMkLst>
            <pc:docMk/>
            <pc:sldMk cId="3653611856" sldId="387"/>
            <ac:picMk id="7" creationId="{85AC07F1-34A5-42C2-A4E5-8033B6F55004}"/>
          </ac:picMkLst>
        </pc:picChg>
        <pc:picChg chg="add del mod">
          <ac:chgData name="Olsen, Josh" userId="35302c48-3193-4890-ae50-35d612a4c55e" providerId="ADAL" clId="{E6E99940-A476-414C-AC1A-C261EC88610E}" dt="2020-11-30T00:16:49.618" v="6286" actId="478"/>
          <ac:picMkLst>
            <pc:docMk/>
            <pc:sldMk cId="3653611856" sldId="387"/>
            <ac:picMk id="8" creationId="{13EEB14A-8E70-4DA1-BC50-04A395FA63F6}"/>
          </ac:picMkLst>
        </pc:picChg>
        <pc:picChg chg="add del ord">
          <ac:chgData name="Olsen, Josh" userId="35302c48-3193-4890-ae50-35d612a4c55e" providerId="ADAL" clId="{E6E99940-A476-414C-AC1A-C261EC88610E}" dt="2020-11-30T00:16:37.553" v="6284" actId="478"/>
          <ac:picMkLst>
            <pc:docMk/>
            <pc:sldMk cId="3653611856" sldId="387"/>
            <ac:picMk id="9" creationId="{AF0E7CE7-15EF-4069-B42E-98A55500E852}"/>
          </ac:picMkLst>
        </pc:picChg>
      </pc:sldChg>
      <pc:sldChg chg="addSp delSp modSp add del ord">
        <pc:chgData name="Olsen, Josh" userId="35302c48-3193-4890-ae50-35d612a4c55e" providerId="ADAL" clId="{E6E99940-A476-414C-AC1A-C261EC88610E}" dt="2020-12-01T04:47:51.735" v="11596" actId="2696"/>
        <pc:sldMkLst>
          <pc:docMk/>
          <pc:sldMk cId="2961753762" sldId="388"/>
        </pc:sldMkLst>
        <pc:spChg chg="add del">
          <ac:chgData name="Olsen, Josh" userId="35302c48-3193-4890-ae50-35d612a4c55e" providerId="ADAL" clId="{E6E99940-A476-414C-AC1A-C261EC88610E}" dt="2020-12-01T00:05:48.023" v="8659" actId="478"/>
          <ac:spMkLst>
            <pc:docMk/>
            <pc:sldMk cId="2961753762" sldId="388"/>
            <ac:spMk id="8" creationId="{294D480B-4C45-4F25-8563-7F75493F8BEA}"/>
          </ac:spMkLst>
        </pc:spChg>
        <pc:spChg chg="add mod">
          <ac:chgData name="Olsen, Josh" userId="35302c48-3193-4890-ae50-35d612a4c55e" providerId="ADAL" clId="{E6E99940-A476-414C-AC1A-C261EC88610E}" dt="2020-12-01T02:56:49.624" v="9733" actId="14100"/>
          <ac:spMkLst>
            <pc:docMk/>
            <pc:sldMk cId="2961753762" sldId="388"/>
            <ac:spMk id="9" creationId="{7BB53EB7-FBC1-428C-815F-F8810BC2FEB0}"/>
          </ac:spMkLst>
        </pc:spChg>
        <pc:spChg chg="add del mod">
          <ac:chgData name="Olsen, Josh" userId="35302c48-3193-4890-ae50-35d612a4c55e" providerId="ADAL" clId="{E6E99940-A476-414C-AC1A-C261EC88610E}" dt="2020-12-01T02:56:45.812" v="9732" actId="478"/>
          <ac:spMkLst>
            <pc:docMk/>
            <pc:sldMk cId="2961753762" sldId="388"/>
            <ac:spMk id="10" creationId="{B2438B31-EAF4-4F50-A968-0F5C78D806B6}"/>
          </ac:spMkLst>
        </pc:spChg>
        <pc:picChg chg="add del mod">
          <ac:chgData name="Olsen, Josh" userId="35302c48-3193-4890-ae50-35d612a4c55e" providerId="ADAL" clId="{E6E99940-A476-414C-AC1A-C261EC88610E}" dt="2020-12-01T02:56:15.364" v="9689" actId="478"/>
          <ac:picMkLst>
            <pc:docMk/>
            <pc:sldMk cId="2961753762" sldId="388"/>
            <ac:picMk id="3" creationId="{1ADBB8FC-B100-4361-A157-1DEB6F8D9421}"/>
          </ac:picMkLst>
        </pc:picChg>
        <pc:picChg chg="add del">
          <ac:chgData name="Olsen, Josh" userId="35302c48-3193-4890-ae50-35d612a4c55e" providerId="ADAL" clId="{E6E99940-A476-414C-AC1A-C261EC88610E}" dt="2020-11-30T00:17:18.759" v="6320" actId="478"/>
          <ac:picMkLst>
            <pc:docMk/>
            <pc:sldMk cId="2961753762" sldId="388"/>
            <ac:picMk id="4" creationId="{C8D024A4-7F49-4075-BE0E-B713C7E7A441}"/>
          </ac:picMkLst>
        </pc:picChg>
        <pc:picChg chg="add del">
          <ac:chgData name="Olsen, Josh" userId="35302c48-3193-4890-ae50-35d612a4c55e" providerId="ADAL" clId="{E6E99940-A476-414C-AC1A-C261EC88610E}" dt="2020-11-30T01:01:10.453" v="6507" actId="478"/>
          <ac:picMkLst>
            <pc:docMk/>
            <pc:sldMk cId="2961753762" sldId="388"/>
            <ac:picMk id="6" creationId="{F0B5ABA6-8078-4EDC-9F2E-32083C837813}"/>
          </ac:picMkLst>
        </pc:picChg>
        <pc:picChg chg="add del">
          <ac:chgData name="Olsen, Josh" userId="35302c48-3193-4890-ae50-35d612a4c55e" providerId="ADAL" clId="{E6E99940-A476-414C-AC1A-C261EC88610E}" dt="2020-12-01T02:56:15.881" v="9690" actId="478"/>
          <ac:picMkLst>
            <pc:docMk/>
            <pc:sldMk cId="2961753762" sldId="388"/>
            <ac:picMk id="7" creationId="{14755FB1-CDB4-4D43-9D82-F6DA8DCC6230}"/>
          </ac:picMkLst>
        </pc:picChg>
        <pc:picChg chg="del">
          <ac:chgData name="Olsen, Josh" userId="35302c48-3193-4890-ae50-35d612a4c55e" providerId="ADAL" clId="{E6E99940-A476-414C-AC1A-C261EC88610E}" dt="2020-11-29T02:16:41.237" v="5163" actId="478"/>
          <ac:picMkLst>
            <pc:docMk/>
            <pc:sldMk cId="2961753762" sldId="388"/>
            <ac:picMk id="8" creationId="{13EEB14A-8E70-4DA1-BC50-04A395FA63F6}"/>
          </ac:picMkLst>
        </pc:picChg>
        <pc:picChg chg="del">
          <ac:chgData name="Olsen, Josh" userId="35302c48-3193-4890-ae50-35d612a4c55e" providerId="ADAL" clId="{E6E99940-A476-414C-AC1A-C261EC88610E}" dt="2020-11-29T02:16:38.918" v="5162" actId="478"/>
          <ac:picMkLst>
            <pc:docMk/>
            <pc:sldMk cId="2961753762" sldId="388"/>
            <ac:picMk id="9" creationId="{AF0E7CE7-15EF-4069-B42E-98A55500E852}"/>
          </ac:picMkLst>
        </pc:picChg>
      </pc:sldChg>
      <pc:sldChg chg="addSp delSp modSp add ord">
        <pc:chgData name="Olsen, Josh" userId="35302c48-3193-4890-ae50-35d612a4c55e" providerId="ADAL" clId="{E6E99940-A476-414C-AC1A-C261EC88610E}" dt="2020-12-01T05:25:45.577" v="11894" actId="20577"/>
        <pc:sldMkLst>
          <pc:docMk/>
          <pc:sldMk cId="3750760420" sldId="389"/>
        </pc:sldMkLst>
        <pc:spChg chg="mod">
          <ac:chgData name="Olsen, Josh" userId="35302c48-3193-4890-ae50-35d612a4c55e" providerId="ADAL" clId="{E6E99940-A476-414C-AC1A-C261EC88610E}" dt="2020-11-29T02:30:02.171" v="5535"/>
          <ac:spMkLst>
            <pc:docMk/>
            <pc:sldMk cId="3750760420" sldId="389"/>
            <ac:spMk id="2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05:25:45.577" v="11894" actId="20577"/>
          <ac:spMkLst>
            <pc:docMk/>
            <pc:sldMk cId="3750760420" sldId="389"/>
            <ac:spMk id="3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2-01T00:09:59.615" v="8769" actId="478"/>
          <ac:spMkLst>
            <pc:docMk/>
            <pc:sldMk cId="3750760420" sldId="389"/>
            <ac:spMk id="5" creationId="{A6238E9A-B4C4-4832-93F4-19CF24390D5D}"/>
          </ac:spMkLst>
        </pc:spChg>
        <pc:spChg chg="add del mod">
          <ac:chgData name="Olsen, Josh" userId="35302c48-3193-4890-ae50-35d612a4c55e" providerId="ADAL" clId="{E6E99940-A476-414C-AC1A-C261EC88610E}" dt="2020-12-01T00:12:01.268" v="8783" actId="478"/>
          <ac:spMkLst>
            <pc:docMk/>
            <pc:sldMk cId="3750760420" sldId="389"/>
            <ac:spMk id="8" creationId="{A85E8557-2C2A-4C4B-BDF8-43A5F1B659FD}"/>
          </ac:spMkLst>
        </pc:spChg>
        <pc:spChg chg="add del mod">
          <ac:chgData name="Olsen, Josh" userId="35302c48-3193-4890-ae50-35d612a4c55e" providerId="ADAL" clId="{E6E99940-A476-414C-AC1A-C261EC88610E}" dt="2020-12-01T05:22:39.516" v="11674" actId="478"/>
          <ac:spMkLst>
            <pc:docMk/>
            <pc:sldMk cId="3750760420" sldId="389"/>
            <ac:spMk id="9" creationId="{B29947F0-EC98-42A6-8C1B-14616D60DE10}"/>
          </ac:spMkLst>
        </pc:spChg>
        <pc:picChg chg="add del mod">
          <ac:chgData name="Olsen, Josh" userId="35302c48-3193-4890-ae50-35d612a4c55e" providerId="ADAL" clId="{E6E99940-A476-414C-AC1A-C261EC88610E}" dt="2020-12-01T00:12:18.392" v="8785" actId="478"/>
          <ac:picMkLst>
            <pc:docMk/>
            <pc:sldMk cId="3750760420" sldId="389"/>
            <ac:picMk id="7" creationId="{A90692D3-3EE6-4320-B8DB-DD4C79A5DC9F}"/>
          </ac:picMkLst>
        </pc:picChg>
      </pc:sldChg>
      <pc:sldChg chg="addSp delSp modSp add ord">
        <pc:chgData name="Olsen, Josh" userId="35302c48-3193-4890-ae50-35d612a4c55e" providerId="ADAL" clId="{E6E99940-A476-414C-AC1A-C261EC88610E}" dt="2020-12-01T18:18:18.257" v="13969"/>
        <pc:sldMkLst>
          <pc:docMk/>
          <pc:sldMk cId="3710052141" sldId="390"/>
        </pc:sldMkLst>
        <pc:spChg chg="del">
          <ac:chgData name="Olsen, Josh" userId="35302c48-3193-4890-ae50-35d612a4c55e" providerId="ADAL" clId="{E6E99940-A476-414C-AC1A-C261EC88610E}" dt="2020-12-01T18:18:18.057" v="13968" actId="478"/>
          <ac:spMkLst>
            <pc:docMk/>
            <pc:sldMk cId="3710052141" sldId="390"/>
            <ac:spMk id="3" creationId="{B6BEB325-7226-4348-9B72-E11103725D09}"/>
          </ac:spMkLst>
        </pc:spChg>
        <pc:spChg chg="add del mod">
          <ac:chgData name="Olsen, Josh" userId="35302c48-3193-4890-ae50-35d612a4c55e" providerId="ADAL" clId="{E6E99940-A476-414C-AC1A-C261EC88610E}" dt="2020-12-01T06:49:40.673" v="13722" actId="478"/>
          <ac:spMkLst>
            <pc:docMk/>
            <pc:sldMk cId="3710052141" sldId="390"/>
            <ac:spMk id="9" creationId="{09FC2EC0-C236-411A-A4D5-4FF9404FA90D}"/>
          </ac:spMkLst>
        </pc:spChg>
        <pc:picChg chg="add">
          <ac:chgData name="Olsen, Josh" userId="35302c48-3193-4890-ae50-35d612a4c55e" providerId="ADAL" clId="{E6E99940-A476-414C-AC1A-C261EC88610E}" dt="2020-11-30T19:13:17.151" v="8584"/>
          <ac:picMkLst>
            <pc:docMk/>
            <pc:sldMk cId="3710052141" sldId="390"/>
            <ac:picMk id="4" creationId="{0C553C0F-F8D8-4730-A66A-1067122D7D17}"/>
          </ac:picMkLst>
        </pc:picChg>
        <pc:picChg chg="del">
          <ac:chgData name="Olsen, Josh" userId="35302c48-3193-4890-ae50-35d612a4c55e" providerId="ADAL" clId="{E6E99940-A476-414C-AC1A-C261EC88610E}" dt="2020-11-30T19:13:16.999" v="8583" actId="478"/>
          <ac:picMkLst>
            <pc:docMk/>
            <pc:sldMk cId="3710052141" sldId="390"/>
            <ac:picMk id="7" creationId="{218ECCB4-A1F4-4688-A3EC-7544F43C8F54}"/>
          </ac:picMkLst>
        </pc:picChg>
        <pc:picChg chg="del">
          <ac:chgData name="Olsen, Josh" userId="35302c48-3193-4890-ae50-35d612a4c55e" providerId="ADAL" clId="{E6E99940-A476-414C-AC1A-C261EC88610E}" dt="2020-12-01T02:59:45.541" v="9812" actId="478"/>
          <ac:picMkLst>
            <pc:docMk/>
            <pc:sldMk cId="3710052141" sldId="390"/>
            <ac:picMk id="8" creationId="{9DB28BEB-A707-4300-A886-C8CEB7875DD7}"/>
          </ac:picMkLst>
        </pc:picChg>
        <pc:picChg chg="add">
          <ac:chgData name="Olsen, Josh" userId="35302c48-3193-4890-ae50-35d612a4c55e" providerId="ADAL" clId="{E6E99940-A476-414C-AC1A-C261EC88610E}" dt="2020-12-01T18:18:18.257" v="13969"/>
          <ac:picMkLst>
            <pc:docMk/>
            <pc:sldMk cId="3710052141" sldId="390"/>
            <ac:picMk id="10" creationId="{7F510E3C-FDC3-4A1D-A360-A5910B0D8495}"/>
          </ac:picMkLst>
        </pc:picChg>
      </pc:sldChg>
      <pc:sldChg chg="addSp delSp modSp add">
        <pc:chgData name="Olsen, Josh" userId="35302c48-3193-4890-ae50-35d612a4c55e" providerId="ADAL" clId="{E6E99940-A476-414C-AC1A-C261EC88610E}" dt="2020-12-02T00:52:31.738" v="15284" actId="20577"/>
        <pc:sldMkLst>
          <pc:docMk/>
          <pc:sldMk cId="1358161218" sldId="391"/>
        </pc:sldMkLst>
        <pc:spChg chg="mod">
          <ac:chgData name="Olsen, Josh" userId="35302c48-3193-4890-ae50-35d612a4c55e" providerId="ADAL" clId="{E6E99940-A476-414C-AC1A-C261EC88610E}" dt="2020-11-29T21:56:07.769" v="5694" actId="20577"/>
          <ac:spMkLst>
            <pc:docMk/>
            <pc:sldMk cId="1358161218" sldId="391"/>
            <ac:spMk id="2" creationId="{B90E86C2-E9E7-4591-9B50-B4F0D254220A}"/>
          </ac:spMkLst>
        </pc:spChg>
        <pc:spChg chg="del">
          <ac:chgData name="Olsen, Josh" userId="35302c48-3193-4890-ae50-35d612a4c55e" providerId="ADAL" clId="{E6E99940-A476-414C-AC1A-C261EC88610E}" dt="2020-11-30T02:52:00.344" v="7633" actId="478"/>
          <ac:spMkLst>
            <pc:docMk/>
            <pc:sldMk cId="1358161218" sldId="391"/>
            <ac:spMk id="4" creationId="{B795AC9A-905D-42EF-84E7-AC2085E27119}"/>
          </ac:spMkLst>
        </pc:spChg>
        <pc:spChg chg="add mod">
          <ac:chgData name="Olsen, Josh" userId="35302c48-3193-4890-ae50-35d612a4c55e" providerId="ADAL" clId="{E6E99940-A476-414C-AC1A-C261EC88610E}" dt="2020-12-01T02:59:20.178" v="9810" actId="164"/>
          <ac:spMkLst>
            <pc:docMk/>
            <pc:sldMk cId="1358161218" sldId="391"/>
            <ac:spMk id="5" creationId="{45AEE679-A501-4E05-9F98-3CE765627ACD}"/>
          </ac:spMkLst>
        </pc:spChg>
        <pc:spChg chg="add mod">
          <ac:chgData name="Olsen, Josh" userId="35302c48-3193-4890-ae50-35d612a4c55e" providerId="ADAL" clId="{E6E99940-A476-414C-AC1A-C261EC88610E}" dt="2020-12-01T02:59:20.178" v="9810" actId="164"/>
          <ac:spMkLst>
            <pc:docMk/>
            <pc:sldMk cId="1358161218" sldId="391"/>
            <ac:spMk id="6" creationId="{DAAEFFA8-6974-4B51-A16A-EA00B1F85866}"/>
          </ac:spMkLst>
        </pc:spChg>
        <pc:spChg chg="add mod">
          <ac:chgData name="Olsen, Josh" userId="35302c48-3193-4890-ae50-35d612a4c55e" providerId="ADAL" clId="{E6E99940-A476-414C-AC1A-C261EC88610E}" dt="2020-12-02T00:52:31.738" v="15284" actId="20577"/>
          <ac:spMkLst>
            <pc:docMk/>
            <pc:sldMk cId="1358161218" sldId="391"/>
            <ac:spMk id="8" creationId="{448CC8E1-E694-4ED3-BBA4-9978A54EFFF9}"/>
          </ac:spMkLst>
        </pc:spChg>
        <pc:grpChg chg="add mod">
          <ac:chgData name="Olsen, Josh" userId="35302c48-3193-4890-ae50-35d612a4c55e" providerId="ADAL" clId="{E6E99940-A476-414C-AC1A-C261EC88610E}" dt="2020-12-01T02:59:23.983" v="9811" actId="1076"/>
          <ac:grpSpMkLst>
            <pc:docMk/>
            <pc:sldMk cId="1358161218" sldId="391"/>
            <ac:grpSpMk id="7" creationId="{0DAABEAE-A454-4DFB-A780-318C4D98AA9B}"/>
          </ac:grpSpMkLst>
        </pc:grpChg>
      </pc:sldChg>
      <pc:sldChg chg="addSp delSp modSp add">
        <pc:chgData name="Olsen, Josh" userId="35302c48-3193-4890-ae50-35d612a4c55e" providerId="ADAL" clId="{E6E99940-A476-414C-AC1A-C261EC88610E}" dt="2020-12-01T00:13:46.886" v="8843" actId="478"/>
        <pc:sldMkLst>
          <pc:docMk/>
          <pc:sldMk cId="446662392" sldId="392"/>
        </pc:sldMkLst>
        <pc:spChg chg="mod">
          <ac:chgData name="Olsen, Josh" userId="35302c48-3193-4890-ae50-35d612a4c55e" providerId="ADAL" clId="{E6E99940-A476-414C-AC1A-C261EC88610E}" dt="2020-11-30T00:44:23.317" v="6391" actId="20577"/>
          <ac:spMkLst>
            <pc:docMk/>
            <pc:sldMk cId="446662392" sldId="392"/>
            <ac:spMk id="3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2-01T00:09:16.132" v="8723" actId="478"/>
          <ac:spMkLst>
            <pc:docMk/>
            <pc:sldMk cId="446662392" sldId="392"/>
            <ac:spMk id="8" creationId="{E042C0FA-CF9F-4418-8988-8A9F6E4ED8E8}"/>
          </ac:spMkLst>
        </pc:spChg>
        <pc:spChg chg="add del mod">
          <ac:chgData name="Olsen, Josh" userId="35302c48-3193-4890-ae50-35d612a4c55e" providerId="ADAL" clId="{E6E99940-A476-414C-AC1A-C261EC88610E}" dt="2020-12-01T00:09:12.835" v="8722" actId="478"/>
          <ac:spMkLst>
            <pc:docMk/>
            <pc:sldMk cId="446662392" sldId="392"/>
            <ac:spMk id="10" creationId="{9D6C359D-CC69-4A56-98A1-86FD06EC9F02}"/>
          </ac:spMkLst>
        </pc:spChg>
        <pc:picChg chg="add del">
          <ac:chgData name="Olsen, Josh" userId="35302c48-3193-4890-ae50-35d612a4c55e" providerId="ADAL" clId="{E6E99940-A476-414C-AC1A-C261EC88610E}" dt="2020-11-30T00:44:17.346" v="6379" actId="478"/>
          <ac:picMkLst>
            <pc:docMk/>
            <pc:sldMk cId="446662392" sldId="392"/>
            <ac:picMk id="4" creationId="{9771B4F1-C117-48FC-912E-B471DD031BCC}"/>
          </ac:picMkLst>
        </pc:picChg>
        <pc:picChg chg="del">
          <ac:chgData name="Olsen, Josh" userId="35302c48-3193-4890-ae50-35d612a4c55e" providerId="ADAL" clId="{E6E99940-A476-414C-AC1A-C261EC88610E}" dt="2020-11-29T22:03:20.669" v="5862" actId="478"/>
          <ac:picMkLst>
            <pc:docMk/>
            <pc:sldMk cId="446662392" sldId="392"/>
            <ac:picMk id="6" creationId="{636526EA-10CC-4D21-BDDA-C08D791520F8}"/>
          </ac:picMkLst>
        </pc:picChg>
        <pc:picChg chg="del">
          <ac:chgData name="Olsen, Josh" userId="35302c48-3193-4890-ae50-35d612a4c55e" providerId="ADAL" clId="{E6E99940-A476-414C-AC1A-C261EC88610E}" dt="2020-11-29T22:03:13.721" v="5861" actId="478"/>
          <ac:picMkLst>
            <pc:docMk/>
            <pc:sldMk cId="446662392" sldId="392"/>
            <ac:picMk id="7" creationId="{85F91E45-4D7B-425A-AF4F-523C68AD2DF7}"/>
          </ac:picMkLst>
        </pc:picChg>
        <pc:picChg chg="add del mod">
          <ac:chgData name="Olsen, Josh" userId="35302c48-3193-4890-ae50-35d612a4c55e" providerId="ADAL" clId="{E6E99940-A476-414C-AC1A-C261EC88610E}" dt="2020-12-01T00:13:46.886" v="8843" actId="478"/>
          <ac:picMkLst>
            <pc:docMk/>
            <pc:sldMk cId="446662392" sldId="392"/>
            <ac:picMk id="9" creationId="{9FC87F46-E3CC-487B-8E3C-79B0266046AE}"/>
          </ac:picMkLst>
        </pc:picChg>
        <pc:picChg chg="add mod ord">
          <ac:chgData name="Olsen, Josh" userId="35302c48-3193-4890-ae50-35d612a4c55e" providerId="ADAL" clId="{E6E99940-A476-414C-AC1A-C261EC88610E}" dt="2020-12-01T00:13:42.512" v="8841" actId="167"/>
          <ac:picMkLst>
            <pc:docMk/>
            <pc:sldMk cId="446662392" sldId="392"/>
            <ac:picMk id="11" creationId="{67ED07B7-179D-47EB-89E2-33C801EAFC18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00:14:20.322" v="8899" actId="478"/>
        <pc:sldMkLst>
          <pc:docMk/>
          <pc:sldMk cId="2405160894" sldId="393"/>
        </pc:sldMkLst>
        <pc:spChg chg="del">
          <ac:chgData name="Olsen, Josh" userId="35302c48-3193-4890-ae50-35d612a4c55e" providerId="ADAL" clId="{E6E99940-A476-414C-AC1A-C261EC88610E}" dt="2020-11-29T22:05:43.195" v="5883" actId="478"/>
          <ac:spMkLst>
            <pc:docMk/>
            <pc:sldMk cId="2405160894" sldId="393"/>
            <ac:spMk id="8" creationId="{E042C0FA-CF9F-4418-8988-8A9F6E4ED8E8}"/>
          </ac:spMkLst>
        </pc:spChg>
        <pc:spChg chg="add del">
          <ac:chgData name="Olsen, Josh" userId="35302c48-3193-4890-ae50-35d612a4c55e" providerId="ADAL" clId="{E6E99940-A476-414C-AC1A-C261EC88610E}" dt="2020-12-01T00:09:19.864" v="8724" actId="478"/>
          <ac:spMkLst>
            <pc:docMk/>
            <pc:sldMk cId="2405160894" sldId="393"/>
            <ac:spMk id="9" creationId="{39222D31-3B15-4FD0-8CED-C125F537EB7B}"/>
          </ac:spMkLst>
        </pc:spChg>
        <pc:picChg chg="del">
          <ac:chgData name="Olsen, Josh" userId="35302c48-3193-4890-ae50-35d612a4c55e" providerId="ADAL" clId="{E6E99940-A476-414C-AC1A-C261EC88610E}" dt="2020-11-29T22:05:40.037" v="5881" actId="478"/>
          <ac:picMkLst>
            <pc:docMk/>
            <pc:sldMk cId="2405160894" sldId="393"/>
            <ac:picMk id="4" creationId="{9771B4F1-C117-48FC-912E-B471DD031BCC}"/>
          </ac:picMkLst>
        </pc:picChg>
        <pc:picChg chg="add del">
          <ac:chgData name="Olsen, Josh" userId="35302c48-3193-4890-ae50-35d612a4c55e" providerId="ADAL" clId="{E6E99940-A476-414C-AC1A-C261EC88610E}" dt="2020-11-30T00:44:55.434" v="6392" actId="478"/>
          <ac:picMkLst>
            <pc:docMk/>
            <pc:sldMk cId="2405160894" sldId="393"/>
            <ac:picMk id="6" creationId="{0B7E77A0-755D-4529-8D95-AF8FB015143A}"/>
          </ac:picMkLst>
        </pc:picChg>
        <pc:picChg chg="add mod ord">
          <ac:chgData name="Olsen, Josh" userId="35302c48-3193-4890-ae50-35d612a4c55e" providerId="ADAL" clId="{E6E99940-A476-414C-AC1A-C261EC88610E}" dt="2020-12-01T00:14:18.940" v="8898" actId="167"/>
          <ac:picMkLst>
            <pc:docMk/>
            <pc:sldMk cId="2405160894" sldId="393"/>
            <ac:picMk id="7" creationId="{D1C10038-D281-45C9-ADAD-A2D05C09E383}"/>
          </ac:picMkLst>
        </pc:picChg>
        <pc:picChg chg="add del ord">
          <ac:chgData name="Olsen, Josh" userId="35302c48-3193-4890-ae50-35d612a4c55e" providerId="ADAL" clId="{E6E99940-A476-414C-AC1A-C261EC88610E}" dt="2020-12-01T00:14:20.322" v="8899" actId="478"/>
          <ac:picMkLst>
            <pc:docMk/>
            <pc:sldMk cId="2405160894" sldId="393"/>
            <ac:picMk id="10" creationId="{FC8DFE5E-1243-4222-86AC-D0E3BF5081BE}"/>
          </ac:picMkLst>
        </pc:picChg>
      </pc:sldChg>
      <pc:sldChg chg="add del">
        <pc:chgData name="Olsen, Josh" userId="35302c48-3193-4890-ae50-35d612a4c55e" providerId="ADAL" clId="{E6E99940-A476-414C-AC1A-C261EC88610E}" dt="2020-11-29T22:06:17.239" v="5886" actId="2696"/>
        <pc:sldMkLst>
          <pc:docMk/>
          <pc:sldMk cId="2700089014" sldId="394"/>
        </pc:sldMkLst>
      </pc:sldChg>
      <pc:sldChg chg="addSp delSp modSp add">
        <pc:chgData name="Olsen, Josh" userId="35302c48-3193-4890-ae50-35d612a4c55e" providerId="ADAL" clId="{E6E99940-A476-414C-AC1A-C261EC88610E}" dt="2020-12-01T22:16:02.740" v="15169" actId="1036"/>
        <pc:sldMkLst>
          <pc:docMk/>
          <pc:sldMk cId="2152189561" sldId="395"/>
        </pc:sldMkLst>
        <pc:spChg chg="mod">
          <ac:chgData name="Olsen, Josh" userId="35302c48-3193-4890-ae50-35d612a4c55e" providerId="ADAL" clId="{E6E99940-A476-414C-AC1A-C261EC88610E}" dt="2020-12-01T05:24:31.950" v="11784" actId="20577"/>
          <ac:spMkLst>
            <pc:docMk/>
            <pc:sldMk cId="2152189561" sldId="395"/>
            <ac:spMk id="2" creationId="{00000000-0000-0000-0000-000000000000}"/>
          </ac:spMkLst>
        </pc:spChg>
        <pc:spChg chg="del mod">
          <ac:chgData name="Olsen, Josh" userId="35302c48-3193-4890-ae50-35d612a4c55e" providerId="ADAL" clId="{E6E99940-A476-414C-AC1A-C261EC88610E}" dt="2020-12-01T00:10:19.966" v="8775" actId="478"/>
          <ac:spMkLst>
            <pc:docMk/>
            <pc:sldMk cId="2152189561" sldId="395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00:10:05.199" v="8770" actId="478"/>
          <ac:spMkLst>
            <pc:docMk/>
            <pc:sldMk cId="2152189561" sldId="395"/>
            <ac:spMk id="7" creationId="{534294CB-7942-4F50-9464-F1C0B1D49E38}"/>
          </ac:spMkLst>
        </pc:spChg>
        <pc:spChg chg="add del mod">
          <ac:chgData name="Olsen, Josh" userId="35302c48-3193-4890-ae50-35d612a4c55e" providerId="ADAL" clId="{E6E99940-A476-414C-AC1A-C261EC88610E}" dt="2020-12-01T00:10:27.238" v="8776" actId="478"/>
          <ac:spMkLst>
            <pc:docMk/>
            <pc:sldMk cId="2152189561" sldId="395"/>
            <ac:spMk id="8" creationId="{5DE05DFD-3E4B-4F5F-AF10-255C5E80CBCC}"/>
          </ac:spMkLst>
        </pc:spChg>
        <pc:spChg chg="add del">
          <ac:chgData name="Olsen, Josh" userId="35302c48-3193-4890-ae50-35d612a4c55e" providerId="ADAL" clId="{E6E99940-A476-414C-AC1A-C261EC88610E}" dt="2020-12-01T00:12:25.949" v="8787"/>
          <ac:spMkLst>
            <pc:docMk/>
            <pc:sldMk cId="2152189561" sldId="395"/>
            <ac:spMk id="9" creationId="{CEA8DC56-846C-4F4D-AA3C-615A11B4457B}"/>
          </ac:spMkLst>
        </pc:spChg>
        <pc:spChg chg="add del">
          <ac:chgData name="Olsen, Josh" userId="35302c48-3193-4890-ae50-35d612a4c55e" providerId="ADAL" clId="{E6E99940-A476-414C-AC1A-C261EC88610E}" dt="2020-12-01T05:24:05.980" v="11740" actId="478"/>
          <ac:spMkLst>
            <pc:docMk/>
            <pc:sldMk cId="2152189561" sldId="395"/>
            <ac:spMk id="10" creationId="{41267C81-0A40-4B52-8A5C-E3F550D57887}"/>
          </ac:spMkLst>
        </pc:spChg>
        <pc:spChg chg="add mod">
          <ac:chgData name="Olsen, Josh" userId="35302c48-3193-4890-ae50-35d612a4c55e" providerId="ADAL" clId="{E6E99940-A476-414C-AC1A-C261EC88610E}" dt="2020-12-01T22:15:53.194" v="15167" actId="1076"/>
          <ac:spMkLst>
            <pc:docMk/>
            <pc:sldMk cId="2152189561" sldId="395"/>
            <ac:spMk id="11" creationId="{5ED43A73-638D-47B1-96B5-AF10E2F19DDC}"/>
          </ac:spMkLst>
        </pc:spChg>
        <pc:picChg chg="add mod">
          <ac:chgData name="Olsen, Josh" userId="35302c48-3193-4890-ae50-35d612a4c55e" providerId="ADAL" clId="{E6E99940-A476-414C-AC1A-C261EC88610E}" dt="2020-12-01T00:12:06.174" v="8784" actId="1076"/>
          <ac:picMkLst>
            <pc:docMk/>
            <pc:sldMk cId="2152189561" sldId="395"/>
            <ac:picMk id="4" creationId="{D5168CCC-5FF5-4086-B12C-7614EFE37EA6}"/>
          </ac:picMkLst>
        </pc:picChg>
        <pc:picChg chg="add mod">
          <ac:chgData name="Olsen, Josh" userId="35302c48-3193-4890-ae50-35d612a4c55e" providerId="ADAL" clId="{E6E99940-A476-414C-AC1A-C261EC88610E}" dt="2020-12-01T22:16:02.740" v="15169" actId="1036"/>
          <ac:picMkLst>
            <pc:docMk/>
            <pc:sldMk cId="2152189561" sldId="395"/>
            <ac:picMk id="12" creationId="{86DC56F8-9DC8-4D37-8AE8-77DFC6DE27F2}"/>
          </ac:picMkLst>
        </pc:picChg>
      </pc:sldChg>
      <pc:sldChg chg="addSp delSp modSp add del">
        <pc:chgData name="Olsen, Josh" userId="35302c48-3193-4890-ae50-35d612a4c55e" providerId="ADAL" clId="{E6E99940-A476-414C-AC1A-C261EC88610E}" dt="2020-11-30T00:52:20.985" v="6469" actId="2696"/>
        <pc:sldMkLst>
          <pc:docMk/>
          <pc:sldMk cId="1788786880" sldId="396"/>
        </pc:sldMkLst>
        <pc:spChg chg="mod">
          <ac:chgData name="Olsen, Josh" userId="35302c48-3193-4890-ae50-35d612a4c55e" providerId="ADAL" clId="{E6E99940-A476-414C-AC1A-C261EC88610E}" dt="2020-11-29T22:21:25.813" v="5896" actId="20577"/>
          <ac:spMkLst>
            <pc:docMk/>
            <pc:sldMk cId="1788786880" sldId="396"/>
            <ac:spMk id="3" creationId="{00000000-0000-0000-0000-000000000000}"/>
          </ac:spMkLst>
        </pc:spChg>
        <pc:picChg chg="add del">
          <ac:chgData name="Olsen, Josh" userId="35302c48-3193-4890-ae50-35d612a4c55e" providerId="ADAL" clId="{E6E99940-A476-414C-AC1A-C261EC88610E}" dt="2020-11-30T00:47:23.817" v="6409" actId="478"/>
          <ac:picMkLst>
            <pc:docMk/>
            <pc:sldMk cId="1788786880" sldId="396"/>
            <ac:picMk id="4" creationId="{35D8252E-0992-40C9-A16D-02E337C60951}"/>
          </ac:picMkLst>
        </pc:picChg>
        <pc:picChg chg="add">
          <ac:chgData name="Olsen, Josh" userId="35302c48-3193-4890-ae50-35d612a4c55e" providerId="ADAL" clId="{E6E99940-A476-414C-AC1A-C261EC88610E}" dt="2020-11-30T00:47:50.541" v="6410"/>
          <ac:picMkLst>
            <pc:docMk/>
            <pc:sldMk cId="1788786880" sldId="396"/>
            <ac:picMk id="5" creationId="{BB99FF8E-B783-4D75-966C-E232DD16EDB9}"/>
          </ac:picMkLst>
        </pc:picChg>
      </pc:sldChg>
      <pc:sldChg chg="modSp add del">
        <pc:chgData name="Olsen, Josh" userId="35302c48-3193-4890-ae50-35d612a4c55e" providerId="ADAL" clId="{E6E99940-A476-414C-AC1A-C261EC88610E}" dt="2020-11-30T00:48:02.754" v="6412" actId="2696"/>
        <pc:sldMkLst>
          <pc:docMk/>
          <pc:sldMk cId="895032708" sldId="397"/>
        </pc:sldMkLst>
        <pc:spChg chg="mod">
          <ac:chgData name="Olsen, Josh" userId="35302c48-3193-4890-ae50-35d612a4c55e" providerId="ADAL" clId="{E6E99940-A476-414C-AC1A-C261EC88610E}" dt="2020-11-29T22:22:15.022" v="5937" actId="20577"/>
          <ac:spMkLst>
            <pc:docMk/>
            <pc:sldMk cId="895032708" sldId="397"/>
            <ac:spMk id="3" creationId="{00000000-0000-0000-0000-000000000000}"/>
          </ac:spMkLst>
        </pc:spChg>
        <pc:picChg chg="mod">
          <ac:chgData name="Olsen, Josh" userId="35302c48-3193-4890-ae50-35d612a4c55e" providerId="ADAL" clId="{E6E99940-A476-414C-AC1A-C261EC88610E}" dt="2020-11-29T22:21:41.969" v="5899" actId="1076"/>
          <ac:picMkLst>
            <pc:docMk/>
            <pc:sldMk cId="895032708" sldId="397"/>
            <ac:picMk id="4" creationId="{35D8252E-0992-40C9-A16D-02E337C60951}"/>
          </ac:picMkLst>
        </pc:picChg>
      </pc:sldChg>
      <pc:sldChg chg="add del">
        <pc:chgData name="Olsen, Josh" userId="35302c48-3193-4890-ae50-35d612a4c55e" providerId="ADAL" clId="{E6E99940-A476-414C-AC1A-C261EC88610E}" dt="2020-11-29T22:21:49.206" v="5902" actId="2696"/>
        <pc:sldMkLst>
          <pc:docMk/>
          <pc:sldMk cId="3701080144" sldId="398"/>
        </pc:sldMkLst>
      </pc:sldChg>
      <pc:sldChg chg="addSp delSp add del">
        <pc:chgData name="Olsen, Josh" userId="35302c48-3193-4890-ae50-35d612a4c55e" providerId="ADAL" clId="{E6E99940-A476-414C-AC1A-C261EC88610E}" dt="2020-11-30T00:48:02.751" v="6411" actId="2696"/>
        <pc:sldMkLst>
          <pc:docMk/>
          <pc:sldMk cId="2493026710" sldId="399"/>
        </pc:sldMkLst>
        <pc:picChg chg="del">
          <ac:chgData name="Olsen, Josh" userId="35302c48-3193-4890-ae50-35d612a4c55e" providerId="ADAL" clId="{E6E99940-A476-414C-AC1A-C261EC88610E}" dt="2020-11-29T22:22:51.766" v="5938" actId="478"/>
          <ac:picMkLst>
            <pc:docMk/>
            <pc:sldMk cId="2493026710" sldId="399"/>
            <ac:picMk id="4" creationId="{35D8252E-0992-40C9-A16D-02E337C60951}"/>
          </ac:picMkLst>
        </pc:picChg>
        <pc:picChg chg="add">
          <ac:chgData name="Olsen, Josh" userId="35302c48-3193-4890-ae50-35d612a4c55e" providerId="ADAL" clId="{E6E99940-A476-414C-AC1A-C261EC88610E}" dt="2020-11-29T22:22:52.159" v="5939"/>
          <ac:picMkLst>
            <pc:docMk/>
            <pc:sldMk cId="2493026710" sldId="399"/>
            <ac:picMk id="5" creationId="{D220CA52-6190-4B16-9A34-40C363E7B7AB}"/>
          </ac:picMkLst>
        </pc:picChg>
      </pc:sldChg>
      <pc:sldChg chg="addSp delSp modSp add del">
        <pc:chgData name="Olsen, Josh" userId="35302c48-3193-4890-ae50-35d612a4c55e" providerId="ADAL" clId="{E6E99940-A476-414C-AC1A-C261EC88610E}" dt="2020-11-30T00:52:20.998" v="6470" actId="2696"/>
        <pc:sldMkLst>
          <pc:docMk/>
          <pc:sldMk cId="3982203394" sldId="400"/>
        </pc:sldMkLst>
        <pc:spChg chg="mod">
          <ac:chgData name="Olsen, Josh" userId="35302c48-3193-4890-ae50-35d612a4c55e" providerId="ADAL" clId="{E6E99940-A476-414C-AC1A-C261EC88610E}" dt="2020-11-29T22:23:26.850" v="6005" actId="20577"/>
          <ac:spMkLst>
            <pc:docMk/>
            <pc:sldMk cId="3982203394" sldId="400"/>
            <ac:spMk id="3" creationId="{00000000-0000-0000-0000-000000000000}"/>
          </ac:spMkLst>
        </pc:spChg>
        <pc:picChg chg="add del">
          <ac:chgData name="Olsen, Josh" userId="35302c48-3193-4890-ae50-35d612a4c55e" providerId="ADAL" clId="{E6E99940-A476-414C-AC1A-C261EC88610E}" dt="2020-11-30T00:48:31.011" v="6413" actId="478"/>
          <ac:picMkLst>
            <pc:docMk/>
            <pc:sldMk cId="3982203394" sldId="400"/>
            <ac:picMk id="4" creationId="{6E6560C4-37EB-480A-8964-7213AA7EC8F9}"/>
          </ac:picMkLst>
        </pc:picChg>
        <pc:picChg chg="del">
          <ac:chgData name="Olsen, Josh" userId="35302c48-3193-4890-ae50-35d612a4c55e" providerId="ADAL" clId="{E6E99940-A476-414C-AC1A-C261EC88610E}" dt="2020-11-29T22:23:28.717" v="6006" actId="478"/>
          <ac:picMkLst>
            <pc:docMk/>
            <pc:sldMk cId="3982203394" sldId="400"/>
            <ac:picMk id="5" creationId="{D220CA52-6190-4B16-9A34-40C363E7B7AB}"/>
          </ac:picMkLst>
        </pc:picChg>
        <pc:picChg chg="add">
          <ac:chgData name="Olsen, Josh" userId="35302c48-3193-4890-ae50-35d612a4c55e" providerId="ADAL" clId="{E6E99940-A476-414C-AC1A-C261EC88610E}" dt="2020-11-30T00:48:31.188" v="6414"/>
          <ac:picMkLst>
            <pc:docMk/>
            <pc:sldMk cId="3982203394" sldId="400"/>
            <ac:picMk id="7" creationId="{EF9B7F99-76C9-48E9-8118-48B63F0B2DEA}"/>
          </ac:picMkLst>
        </pc:picChg>
      </pc:sldChg>
      <pc:sldChg chg="modSp add">
        <pc:chgData name="Olsen, Josh" userId="35302c48-3193-4890-ae50-35d612a4c55e" providerId="ADAL" clId="{E6E99940-A476-414C-AC1A-C261EC88610E}" dt="2020-12-01T06:51:46.847" v="13753" actId="20577"/>
        <pc:sldMkLst>
          <pc:docMk/>
          <pc:sldMk cId="3026106835" sldId="401"/>
        </pc:sldMkLst>
        <pc:spChg chg="mod">
          <ac:chgData name="Olsen, Josh" userId="35302c48-3193-4890-ae50-35d612a4c55e" providerId="ADAL" clId="{E6E99940-A476-414C-AC1A-C261EC88610E}" dt="2020-12-01T06:51:46.847" v="13753" actId="20577"/>
          <ac:spMkLst>
            <pc:docMk/>
            <pc:sldMk cId="3026106835" sldId="401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1-30T00:49:26.150" v="6420" actId="20577"/>
          <ac:spMkLst>
            <pc:docMk/>
            <pc:sldMk cId="3026106835" sldId="401"/>
            <ac:spMk id="4" creationId="{B15B909C-560E-4C80-8D4D-DC2CA6F3B403}"/>
          </ac:spMkLst>
        </pc:spChg>
      </pc:sldChg>
      <pc:sldChg chg="addSp delSp modSp add del">
        <pc:chgData name="Olsen, Josh" userId="35302c48-3193-4890-ae50-35d612a4c55e" providerId="ADAL" clId="{E6E99940-A476-414C-AC1A-C261EC88610E}" dt="2020-12-01T06:10:15.960" v="12773" actId="2696"/>
        <pc:sldMkLst>
          <pc:docMk/>
          <pc:sldMk cId="2292569345" sldId="402"/>
        </pc:sldMkLst>
        <pc:spChg chg="mod">
          <ac:chgData name="Olsen, Josh" userId="35302c48-3193-4890-ae50-35d612a4c55e" providerId="ADAL" clId="{E6E99940-A476-414C-AC1A-C261EC88610E}" dt="2020-11-30T00:51:03.294" v="6461" actId="20577"/>
          <ac:spMkLst>
            <pc:docMk/>
            <pc:sldMk cId="2292569345" sldId="402"/>
            <ac:spMk id="7" creationId="{00FC9173-EFD4-4B39-8C09-EFF625B194F4}"/>
          </ac:spMkLst>
        </pc:spChg>
        <pc:spChg chg="add del">
          <ac:chgData name="Olsen, Josh" userId="35302c48-3193-4890-ae50-35d612a4c55e" providerId="ADAL" clId="{E6E99940-A476-414C-AC1A-C261EC88610E}" dt="2020-12-01T00:15:54.487" v="8945" actId="478"/>
          <ac:spMkLst>
            <pc:docMk/>
            <pc:sldMk cId="2292569345" sldId="402"/>
            <ac:spMk id="11" creationId="{68E946BD-B178-4145-B42C-18221F0B5E7C}"/>
          </ac:spMkLst>
        </pc:spChg>
        <pc:spChg chg="add">
          <ac:chgData name="Olsen, Josh" userId="35302c48-3193-4890-ae50-35d612a4c55e" providerId="ADAL" clId="{E6E99940-A476-414C-AC1A-C261EC88610E}" dt="2020-12-01T00:15:54.672" v="8946"/>
          <ac:spMkLst>
            <pc:docMk/>
            <pc:sldMk cId="2292569345" sldId="402"/>
            <ac:spMk id="12" creationId="{5CA9A8BB-8E9D-4607-B384-8CB57A078891}"/>
          </ac:spMkLst>
        </pc:spChg>
        <pc:picChg chg="del">
          <ac:chgData name="Olsen, Josh" userId="35302c48-3193-4890-ae50-35d612a4c55e" providerId="ADAL" clId="{E6E99940-A476-414C-AC1A-C261EC88610E}" dt="2020-11-29T22:26:08.452" v="6027" actId="478"/>
          <ac:picMkLst>
            <pc:docMk/>
            <pc:sldMk cId="2292569345" sldId="402"/>
            <ac:picMk id="6" creationId="{728AB1FE-ABFE-4ED1-B07E-AB486D44777B}"/>
          </ac:picMkLst>
        </pc:picChg>
        <pc:picChg chg="add del mod">
          <ac:chgData name="Olsen, Josh" userId="35302c48-3193-4890-ae50-35d612a4c55e" providerId="ADAL" clId="{E6E99940-A476-414C-AC1A-C261EC88610E}" dt="2020-11-30T00:50:15.714" v="6424" actId="478"/>
          <ac:picMkLst>
            <pc:docMk/>
            <pc:sldMk cId="2292569345" sldId="402"/>
            <ac:picMk id="9" creationId="{10CAA8D7-B7C7-4118-95EC-BF1EB20BFC76}"/>
          </ac:picMkLst>
        </pc:picChg>
        <pc:picChg chg="add mod">
          <ac:chgData name="Olsen, Josh" userId="35302c48-3193-4890-ae50-35d612a4c55e" providerId="ADAL" clId="{E6E99940-A476-414C-AC1A-C261EC88610E}" dt="2020-11-30T00:50:17.833" v="6426" actId="1076"/>
          <ac:picMkLst>
            <pc:docMk/>
            <pc:sldMk cId="2292569345" sldId="402"/>
            <ac:picMk id="10" creationId="{8E27ABB8-9CA4-4840-BBAA-2018B0A35391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21:49:47.052" v="15147" actId="313"/>
        <pc:sldMkLst>
          <pc:docMk/>
          <pc:sldMk cId="278478395" sldId="403"/>
        </pc:sldMkLst>
        <pc:spChg chg="mod">
          <ac:chgData name="Olsen, Josh" userId="35302c48-3193-4890-ae50-35d612a4c55e" providerId="ADAL" clId="{E6E99940-A476-414C-AC1A-C261EC88610E}" dt="2020-11-29T22:50:32.109" v="6231" actId="20577"/>
          <ac:spMkLst>
            <pc:docMk/>
            <pc:sldMk cId="278478395" sldId="403"/>
            <ac:spMk id="2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2-01T00:34:31.002" v="9179" actId="478"/>
          <ac:spMkLst>
            <pc:docMk/>
            <pc:sldMk cId="278478395" sldId="403"/>
            <ac:spMk id="5" creationId="{9165A523-3EDD-4C44-8298-EA330831A415}"/>
          </ac:spMkLst>
        </pc:spChg>
        <pc:spChg chg="add del mod">
          <ac:chgData name="Olsen, Josh" userId="35302c48-3193-4890-ae50-35d612a4c55e" providerId="ADAL" clId="{E6E99940-A476-414C-AC1A-C261EC88610E}" dt="2020-12-01T03:48:18.091" v="10895" actId="478"/>
          <ac:spMkLst>
            <pc:docMk/>
            <pc:sldMk cId="278478395" sldId="403"/>
            <ac:spMk id="7" creationId="{8D77630B-FAD4-495F-AE3F-B29428ADA45A}"/>
          </ac:spMkLst>
        </pc:spChg>
        <pc:spChg chg="add mod">
          <ac:chgData name="Olsen, Josh" userId="35302c48-3193-4890-ae50-35d612a4c55e" providerId="ADAL" clId="{E6E99940-A476-414C-AC1A-C261EC88610E}" dt="2020-12-01T21:49:47.052" v="15147" actId="313"/>
          <ac:spMkLst>
            <pc:docMk/>
            <pc:sldMk cId="278478395" sldId="403"/>
            <ac:spMk id="8" creationId="{AD069F1E-3921-40B9-A171-2AA9FE283925}"/>
          </ac:spMkLst>
        </pc:spChg>
        <pc:picChg chg="del mod">
          <ac:chgData name="Olsen, Josh" userId="35302c48-3193-4890-ae50-35d612a4c55e" providerId="ADAL" clId="{E6E99940-A476-414C-AC1A-C261EC88610E}" dt="2020-11-29T22:50:33.761" v="6233" actId="478"/>
          <ac:picMkLst>
            <pc:docMk/>
            <pc:sldMk cId="278478395" sldId="403"/>
            <ac:picMk id="3" creationId="{B04FDEB5-39D2-46C1-BCF4-2FDA58E06F99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00:14:56.300" v="8942" actId="478"/>
        <pc:sldMkLst>
          <pc:docMk/>
          <pc:sldMk cId="2284150042" sldId="404"/>
        </pc:sldMkLst>
        <pc:spChg chg="mod">
          <ac:chgData name="Olsen, Josh" userId="35302c48-3193-4890-ae50-35d612a4c55e" providerId="ADAL" clId="{E6E99940-A476-414C-AC1A-C261EC88610E}" dt="2020-12-01T00:09:40.548" v="8768" actId="20577"/>
          <ac:spMkLst>
            <pc:docMk/>
            <pc:sldMk cId="2284150042" sldId="404"/>
            <ac:spMk id="3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2-01T00:09:25.885" v="8725" actId="478"/>
          <ac:spMkLst>
            <pc:docMk/>
            <pc:sldMk cId="2284150042" sldId="404"/>
            <ac:spMk id="8" creationId="{61A981B7-5DAE-4F8B-9490-531CCCD95376}"/>
          </ac:spMkLst>
        </pc:spChg>
        <pc:picChg chg="add del mod ord">
          <ac:chgData name="Olsen, Josh" userId="35302c48-3193-4890-ae50-35d612a4c55e" providerId="ADAL" clId="{E6E99940-A476-414C-AC1A-C261EC88610E}" dt="2020-12-01T00:14:52.002" v="8941" actId="167"/>
          <ac:picMkLst>
            <pc:docMk/>
            <pc:sldMk cId="2284150042" sldId="404"/>
            <ac:picMk id="4" creationId="{3DE8D921-AA7B-471C-B9CE-897FFB8BAB0F}"/>
          </ac:picMkLst>
        </pc:picChg>
        <pc:picChg chg="del">
          <ac:chgData name="Olsen, Josh" userId="35302c48-3193-4890-ae50-35d612a4c55e" providerId="ADAL" clId="{E6E99940-A476-414C-AC1A-C261EC88610E}" dt="2020-11-30T00:45:26.831" v="6395" actId="478"/>
          <ac:picMkLst>
            <pc:docMk/>
            <pc:sldMk cId="2284150042" sldId="404"/>
            <ac:picMk id="7" creationId="{D1C10038-D281-45C9-ADAD-A2D05C09E383}"/>
          </ac:picMkLst>
        </pc:picChg>
        <pc:picChg chg="add del mod ord">
          <ac:chgData name="Olsen, Josh" userId="35302c48-3193-4890-ae50-35d612a4c55e" providerId="ADAL" clId="{E6E99940-A476-414C-AC1A-C261EC88610E}" dt="2020-12-01T00:14:56.300" v="8942" actId="478"/>
          <ac:picMkLst>
            <pc:docMk/>
            <pc:sldMk cId="2284150042" sldId="404"/>
            <ac:picMk id="9" creationId="{35D11FAB-DF19-4C79-9DF2-9A0A7C23D369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06:52:10.648" v="13766" actId="20577"/>
        <pc:sldMkLst>
          <pc:docMk/>
          <pc:sldMk cId="1142208793" sldId="405"/>
        </pc:sldMkLst>
        <pc:spChg chg="mod">
          <ac:chgData name="Olsen, Josh" userId="35302c48-3193-4890-ae50-35d612a4c55e" providerId="ADAL" clId="{E6E99940-A476-414C-AC1A-C261EC88610E}" dt="2020-12-01T05:30:01.481" v="12027" actId="313"/>
          <ac:spMkLst>
            <pc:docMk/>
            <pc:sldMk cId="1142208793" sldId="405"/>
            <ac:spMk id="2" creationId="{00000000-0000-0000-0000-000000000000}"/>
          </ac:spMkLst>
        </pc:spChg>
        <pc:spChg chg="del mod">
          <ac:chgData name="Olsen, Josh" userId="35302c48-3193-4890-ae50-35d612a4c55e" providerId="ADAL" clId="{E6E99940-A476-414C-AC1A-C261EC88610E}" dt="2020-12-01T05:32:56.413" v="12262" actId="478"/>
          <ac:spMkLst>
            <pc:docMk/>
            <pc:sldMk cId="1142208793" sldId="405"/>
            <ac:spMk id="3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2-01T00:16:32.625" v="9044" actId="478"/>
          <ac:spMkLst>
            <pc:docMk/>
            <pc:sldMk cId="1142208793" sldId="405"/>
            <ac:spMk id="9" creationId="{5DF0D84C-6919-4391-9669-0BE0ABA81C7D}"/>
          </ac:spMkLst>
        </pc:spChg>
        <pc:spChg chg="add del mod">
          <ac:chgData name="Olsen, Josh" userId="35302c48-3193-4890-ae50-35d612a4c55e" providerId="ADAL" clId="{E6E99940-A476-414C-AC1A-C261EC88610E}" dt="2020-12-01T05:26:25.781" v="11895" actId="478"/>
          <ac:spMkLst>
            <pc:docMk/>
            <pc:sldMk cId="1142208793" sldId="405"/>
            <ac:spMk id="10" creationId="{B28597B5-5A81-41C0-84C3-AB79B8C703A7}"/>
          </ac:spMkLst>
        </pc:spChg>
        <pc:spChg chg="add del mod">
          <ac:chgData name="Olsen, Josh" userId="35302c48-3193-4890-ae50-35d612a4c55e" providerId="ADAL" clId="{E6E99940-A476-414C-AC1A-C261EC88610E}" dt="2020-12-01T05:32:20.365" v="12247" actId="478"/>
          <ac:spMkLst>
            <pc:docMk/>
            <pc:sldMk cId="1142208793" sldId="405"/>
            <ac:spMk id="12" creationId="{D87561B7-F0F5-423B-9AED-AE3B82B68DA8}"/>
          </ac:spMkLst>
        </pc:spChg>
        <pc:spChg chg="add mod ord">
          <ac:chgData name="Olsen, Josh" userId="35302c48-3193-4890-ae50-35d612a4c55e" providerId="ADAL" clId="{E6E99940-A476-414C-AC1A-C261EC88610E}" dt="2020-12-01T06:11:59.708" v="12794" actId="12"/>
          <ac:spMkLst>
            <pc:docMk/>
            <pc:sldMk cId="1142208793" sldId="405"/>
            <ac:spMk id="13" creationId="{190D89C4-1755-4BAF-AE94-294BC8ACB22D}"/>
          </ac:spMkLst>
        </pc:spChg>
        <pc:spChg chg="add del mod">
          <ac:chgData name="Olsen, Josh" userId="35302c48-3193-4890-ae50-35d612a4c55e" providerId="ADAL" clId="{E6E99940-A476-414C-AC1A-C261EC88610E}" dt="2020-12-01T05:33:02.873" v="12263" actId="478"/>
          <ac:spMkLst>
            <pc:docMk/>
            <pc:sldMk cId="1142208793" sldId="405"/>
            <ac:spMk id="14" creationId="{E881B811-461F-468D-95CB-EA80C6B25B79}"/>
          </ac:spMkLst>
        </pc:spChg>
        <pc:graphicFrameChg chg="add mod modGraphic">
          <ac:chgData name="Olsen, Josh" userId="35302c48-3193-4890-ae50-35d612a4c55e" providerId="ADAL" clId="{E6E99940-A476-414C-AC1A-C261EC88610E}" dt="2020-12-01T06:52:10.648" v="13766" actId="20577"/>
          <ac:graphicFrameMkLst>
            <pc:docMk/>
            <pc:sldMk cId="1142208793" sldId="405"/>
            <ac:graphicFrameMk id="11" creationId="{E851CBDA-CD81-449C-9384-ADD1850B2734}"/>
          </ac:graphicFrameMkLst>
        </pc:graphicFrameChg>
        <pc:picChg chg="add del">
          <ac:chgData name="Olsen, Josh" userId="35302c48-3193-4890-ae50-35d612a4c55e" providerId="ADAL" clId="{E6E99940-A476-414C-AC1A-C261EC88610E}" dt="2020-11-30T01:07:25.374" v="6523" actId="478"/>
          <ac:picMkLst>
            <pc:docMk/>
            <pc:sldMk cId="1142208793" sldId="405"/>
            <ac:picMk id="4" creationId="{37CBF196-DDB9-49DD-94B8-5F5268734D14}"/>
          </ac:picMkLst>
        </pc:picChg>
        <pc:picChg chg="add del">
          <ac:chgData name="Olsen, Josh" userId="35302c48-3193-4890-ae50-35d612a4c55e" providerId="ADAL" clId="{E6E99940-A476-414C-AC1A-C261EC88610E}" dt="2020-12-01T05:29:48.271" v="12008" actId="478"/>
          <ac:picMkLst>
            <pc:docMk/>
            <pc:sldMk cId="1142208793" sldId="405"/>
            <ac:picMk id="6" creationId="{FC6E97AC-0DED-456F-9415-660AEC0B05BE}"/>
          </ac:picMkLst>
        </pc:picChg>
        <pc:picChg chg="del">
          <ac:chgData name="Olsen, Josh" userId="35302c48-3193-4890-ae50-35d612a4c55e" providerId="ADAL" clId="{E6E99940-A476-414C-AC1A-C261EC88610E}" dt="2020-11-30T00:52:06.119" v="6466" actId="478"/>
          <ac:picMkLst>
            <pc:docMk/>
            <pc:sldMk cId="1142208793" sldId="405"/>
            <ac:picMk id="8" creationId="{27215D27-79CC-4B92-9F50-365423D33F04}"/>
          </ac:picMkLst>
        </pc:picChg>
      </pc:sldChg>
      <pc:sldChg chg="add del">
        <pc:chgData name="Olsen, Josh" userId="35302c48-3193-4890-ae50-35d612a4c55e" providerId="ADAL" clId="{E6E99940-A476-414C-AC1A-C261EC88610E}" dt="2020-11-30T00:49:00.130" v="6418"/>
        <pc:sldMkLst>
          <pc:docMk/>
          <pc:sldMk cId="3246845233" sldId="405"/>
        </pc:sldMkLst>
      </pc:sldChg>
      <pc:sldChg chg="addSp delSp modSp add del">
        <pc:chgData name="Olsen, Josh" userId="35302c48-3193-4890-ae50-35d612a4c55e" providerId="ADAL" clId="{E6E99940-A476-414C-AC1A-C261EC88610E}" dt="2020-11-30T02:51:28.124" v="7628" actId="2696"/>
        <pc:sldMkLst>
          <pc:docMk/>
          <pc:sldMk cId="2320243119" sldId="406"/>
        </pc:sldMkLst>
        <pc:spChg chg="mod">
          <ac:chgData name="Olsen, Josh" userId="35302c48-3193-4890-ae50-35d612a4c55e" providerId="ADAL" clId="{E6E99940-A476-414C-AC1A-C261EC88610E}" dt="2020-11-30T01:45:48.422" v="6686" actId="20577"/>
          <ac:spMkLst>
            <pc:docMk/>
            <pc:sldMk cId="2320243119" sldId="406"/>
            <ac:spMk id="3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1-30T01:46:13.742" v="6695" actId="478"/>
          <ac:spMkLst>
            <pc:docMk/>
            <pc:sldMk cId="2320243119" sldId="406"/>
            <ac:spMk id="7" creationId="{0A98D665-1DB6-4031-91EF-E1BF8D536C30}"/>
          </ac:spMkLst>
        </pc:spChg>
        <pc:spChg chg="del">
          <ac:chgData name="Olsen, Josh" userId="35302c48-3193-4890-ae50-35d612a4c55e" providerId="ADAL" clId="{E6E99940-A476-414C-AC1A-C261EC88610E}" dt="2020-11-30T01:46:10.875" v="6693" actId="478"/>
          <ac:spMkLst>
            <pc:docMk/>
            <pc:sldMk cId="2320243119" sldId="406"/>
            <ac:spMk id="8" creationId="{EE277543-5001-4C5F-B0F9-7DC8D8CF9131}"/>
          </ac:spMkLst>
        </pc:spChg>
        <pc:spChg chg="del">
          <ac:chgData name="Olsen, Josh" userId="35302c48-3193-4890-ae50-35d612a4c55e" providerId="ADAL" clId="{E6E99940-A476-414C-AC1A-C261EC88610E}" dt="2020-11-30T01:46:12.164" v="6694" actId="478"/>
          <ac:spMkLst>
            <pc:docMk/>
            <pc:sldMk cId="2320243119" sldId="406"/>
            <ac:spMk id="9" creationId="{310422BF-5921-4C9C-BF53-BA6CD93D5806}"/>
          </ac:spMkLst>
        </pc:spChg>
        <pc:picChg chg="add mod ord">
          <ac:chgData name="Olsen, Josh" userId="35302c48-3193-4890-ae50-35d612a4c55e" providerId="ADAL" clId="{E6E99940-A476-414C-AC1A-C261EC88610E}" dt="2020-11-30T01:46:03.856" v="6691" actId="167"/>
          <ac:picMkLst>
            <pc:docMk/>
            <pc:sldMk cId="2320243119" sldId="406"/>
            <ac:picMk id="4" creationId="{BB97D3B9-8588-4381-8DD3-EDF8CEACF01E}"/>
          </ac:picMkLst>
        </pc:picChg>
        <pc:picChg chg="del">
          <ac:chgData name="Olsen, Josh" userId="35302c48-3193-4890-ae50-35d612a4c55e" providerId="ADAL" clId="{E6E99940-A476-414C-AC1A-C261EC88610E}" dt="2020-11-30T01:46:08.221" v="6692" actId="478"/>
          <ac:picMkLst>
            <pc:docMk/>
            <pc:sldMk cId="2320243119" sldId="406"/>
            <ac:picMk id="10" creationId="{45DAC428-345C-422E-A2D1-4B3D9E370F3B}"/>
          </ac:picMkLst>
        </pc:picChg>
      </pc:sldChg>
      <pc:sldChg chg="add del">
        <pc:chgData name="Olsen, Josh" userId="35302c48-3193-4890-ae50-35d612a4c55e" providerId="ADAL" clId="{E6E99940-A476-414C-AC1A-C261EC88610E}" dt="2020-11-30T00:49:00.130" v="6418"/>
        <pc:sldMkLst>
          <pc:docMk/>
          <pc:sldMk cId="3603129919" sldId="406"/>
        </pc:sldMkLst>
      </pc:sldChg>
      <pc:sldChg chg="addSp delSp modSp add del">
        <pc:chgData name="Olsen, Josh" userId="35302c48-3193-4890-ae50-35d612a4c55e" providerId="ADAL" clId="{E6E99940-A476-414C-AC1A-C261EC88610E}" dt="2020-11-30T02:51:34.813" v="7629" actId="2696"/>
        <pc:sldMkLst>
          <pc:docMk/>
          <pc:sldMk cId="2846498157" sldId="407"/>
        </pc:sldMkLst>
        <pc:spChg chg="mod">
          <ac:chgData name="Olsen, Josh" userId="35302c48-3193-4890-ae50-35d612a4c55e" providerId="ADAL" clId="{E6E99940-A476-414C-AC1A-C261EC88610E}" dt="2020-11-30T01:47:53.983" v="6723" actId="20577"/>
          <ac:spMkLst>
            <pc:docMk/>
            <pc:sldMk cId="2846498157" sldId="407"/>
            <ac:spMk id="3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1-30T01:48:17.063" v="6730" actId="478"/>
          <ac:spMkLst>
            <pc:docMk/>
            <pc:sldMk cId="2846498157" sldId="407"/>
            <ac:spMk id="11" creationId="{85E72F13-F813-419D-9F38-3F90312F7E23}"/>
          </ac:spMkLst>
        </pc:spChg>
        <pc:spChg chg="del">
          <ac:chgData name="Olsen, Josh" userId="35302c48-3193-4890-ae50-35d612a4c55e" providerId="ADAL" clId="{E6E99940-A476-414C-AC1A-C261EC88610E}" dt="2020-11-30T01:48:17.977" v="6731" actId="478"/>
          <ac:spMkLst>
            <pc:docMk/>
            <pc:sldMk cId="2846498157" sldId="407"/>
            <ac:spMk id="12" creationId="{DCD0D516-9B3B-4591-978C-F49E6558EE87}"/>
          </ac:spMkLst>
        </pc:spChg>
        <pc:picChg chg="add mod ord">
          <ac:chgData name="Olsen, Josh" userId="35302c48-3193-4890-ae50-35d612a4c55e" providerId="ADAL" clId="{E6E99940-A476-414C-AC1A-C261EC88610E}" dt="2020-11-30T01:48:10.999" v="6728" actId="167"/>
          <ac:picMkLst>
            <pc:docMk/>
            <pc:sldMk cId="2846498157" sldId="407"/>
            <ac:picMk id="4" creationId="{6A203E73-8509-43A3-9E8A-CCC4E2BE7474}"/>
          </ac:picMkLst>
        </pc:picChg>
        <pc:picChg chg="del">
          <ac:chgData name="Olsen, Josh" userId="35302c48-3193-4890-ae50-35d612a4c55e" providerId="ADAL" clId="{E6E99940-A476-414C-AC1A-C261EC88610E}" dt="2020-11-30T01:48:13.221" v="6729" actId="478"/>
          <ac:picMkLst>
            <pc:docMk/>
            <pc:sldMk cId="2846498157" sldId="407"/>
            <ac:picMk id="8" creationId="{639BF7C0-EABB-485D-9AA5-AE006191EE91}"/>
          </ac:picMkLst>
        </pc:picChg>
      </pc:sldChg>
      <pc:sldChg chg="add del">
        <pc:chgData name="Olsen, Josh" userId="35302c48-3193-4890-ae50-35d612a4c55e" providerId="ADAL" clId="{E6E99940-A476-414C-AC1A-C261EC88610E}" dt="2020-11-30T00:49:00.130" v="6418"/>
        <pc:sldMkLst>
          <pc:docMk/>
          <pc:sldMk cId="3040730691" sldId="407"/>
        </pc:sldMkLst>
      </pc:sldChg>
      <pc:sldChg chg="delSp modSp add del">
        <pc:chgData name="Olsen, Josh" userId="35302c48-3193-4890-ae50-35d612a4c55e" providerId="ADAL" clId="{E6E99940-A476-414C-AC1A-C261EC88610E}" dt="2020-11-30T02:29:06.570" v="7249" actId="2696"/>
        <pc:sldMkLst>
          <pc:docMk/>
          <pc:sldMk cId="1276378156" sldId="408"/>
        </pc:sldMkLst>
        <pc:spChg chg="mod">
          <ac:chgData name="Olsen, Josh" userId="35302c48-3193-4890-ae50-35d612a4c55e" providerId="ADAL" clId="{E6E99940-A476-414C-AC1A-C261EC88610E}" dt="2020-11-30T02:12:25.338" v="6943" actId="14100"/>
          <ac:spMkLst>
            <pc:docMk/>
            <pc:sldMk cId="1276378156" sldId="408"/>
            <ac:spMk id="24" creationId="{B56CE2FD-2EB5-438E-9125-4B4C7A6F5149}"/>
          </ac:spMkLst>
        </pc:spChg>
        <pc:spChg chg="mod">
          <ac:chgData name="Olsen, Josh" userId="35302c48-3193-4890-ae50-35d612a4c55e" providerId="ADAL" clId="{E6E99940-A476-414C-AC1A-C261EC88610E}" dt="2020-11-30T02:12:30.974" v="6946" actId="1037"/>
          <ac:spMkLst>
            <pc:docMk/>
            <pc:sldMk cId="1276378156" sldId="408"/>
            <ac:spMk id="26" creationId="{2C7777B2-0AEE-48BC-B150-1AE28B1568E0}"/>
          </ac:spMkLst>
        </pc:spChg>
        <pc:spChg chg="mod">
          <ac:chgData name="Olsen, Josh" userId="35302c48-3193-4890-ae50-35d612a4c55e" providerId="ADAL" clId="{E6E99940-A476-414C-AC1A-C261EC88610E}" dt="2020-11-30T02:12:20.806" v="6941" actId="14100"/>
          <ac:spMkLst>
            <pc:docMk/>
            <pc:sldMk cId="1276378156" sldId="408"/>
            <ac:spMk id="27" creationId="{A4C4279E-1D4C-4F3C-886D-8212291A2C00}"/>
          </ac:spMkLst>
        </pc:spChg>
        <pc:cxnChg chg="del">
          <ac:chgData name="Olsen, Josh" userId="35302c48-3193-4890-ae50-35d612a4c55e" providerId="ADAL" clId="{E6E99940-A476-414C-AC1A-C261EC88610E}" dt="2020-11-30T02:08:06.892" v="6886" actId="478"/>
          <ac:cxnSpMkLst>
            <pc:docMk/>
            <pc:sldMk cId="1276378156" sldId="408"/>
            <ac:cxnSpMk id="65" creationId="{EC5A7B04-FC97-4C82-9AE9-AC9EFDEF9F5E}"/>
          </ac:cxnSpMkLst>
        </pc:cxnChg>
      </pc:sldChg>
      <pc:sldChg chg="add del">
        <pc:chgData name="Olsen, Josh" userId="35302c48-3193-4890-ae50-35d612a4c55e" providerId="ADAL" clId="{E6E99940-A476-414C-AC1A-C261EC88610E}" dt="2020-11-30T01:48:27.027" v="6734"/>
        <pc:sldMkLst>
          <pc:docMk/>
          <pc:sldMk cId="4072878994" sldId="408"/>
        </pc:sldMkLst>
      </pc:sldChg>
      <pc:sldChg chg="add del">
        <pc:chgData name="Olsen, Josh" userId="35302c48-3193-4890-ae50-35d612a4c55e" providerId="ADAL" clId="{E6E99940-A476-414C-AC1A-C261EC88610E}" dt="2020-11-30T00:48:59.449" v="6417"/>
        <pc:sldMkLst>
          <pc:docMk/>
          <pc:sldMk cId="4099166519" sldId="408"/>
        </pc:sldMkLst>
      </pc:sldChg>
      <pc:sldChg chg="modSp add del">
        <pc:chgData name="Olsen, Josh" userId="35302c48-3193-4890-ae50-35d612a4c55e" providerId="ADAL" clId="{E6E99940-A476-414C-AC1A-C261EC88610E}" dt="2020-11-30T02:12:03.062" v="6935" actId="2696"/>
        <pc:sldMkLst>
          <pc:docMk/>
          <pc:sldMk cId="2403545866" sldId="409"/>
        </pc:sldMkLst>
        <pc:spChg chg="mod">
          <ac:chgData name="Olsen, Josh" userId="35302c48-3193-4890-ae50-35d612a4c55e" providerId="ADAL" clId="{E6E99940-A476-414C-AC1A-C261EC88610E}" dt="2020-11-30T02:09:07.165" v="6913" actId="13822"/>
          <ac:spMkLst>
            <pc:docMk/>
            <pc:sldMk cId="2403545866" sldId="409"/>
            <ac:spMk id="4" creationId="{5E236DF3-5FDA-41DD-A6AC-85DA12F67238}"/>
          </ac:spMkLst>
        </pc:spChg>
        <pc:spChg chg="mod">
          <ac:chgData name="Olsen, Josh" userId="35302c48-3193-4890-ae50-35d612a4c55e" providerId="ADAL" clId="{E6E99940-A476-414C-AC1A-C261EC88610E}" dt="2020-11-30T02:09:11.689" v="6914" actId="207"/>
          <ac:spMkLst>
            <pc:docMk/>
            <pc:sldMk cId="2403545866" sldId="409"/>
            <ac:spMk id="9" creationId="{7DC970F0-ABD5-4DDE-AF0C-E99EFE1D7686}"/>
          </ac:spMkLst>
        </pc:spChg>
      </pc:sldChg>
      <pc:sldChg chg="modSp add del">
        <pc:chgData name="Olsen, Josh" userId="35302c48-3193-4890-ae50-35d612a4c55e" providerId="ADAL" clId="{E6E99940-A476-414C-AC1A-C261EC88610E}" dt="2020-11-30T02:28:39.517" v="7243" actId="2696"/>
        <pc:sldMkLst>
          <pc:docMk/>
          <pc:sldMk cId="2767980463" sldId="409"/>
        </pc:sldMkLst>
        <pc:spChg chg="mod">
          <ac:chgData name="Olsen, Josh" userId="35302c48-3193-4890-ae50-35d612a4c55e" providerId="ADAL" clId="{E6E99940-A476-414C-AC1A-C261EC88610E}" dt="2020-11-30T02:12:51.189" v="6948" actId="13822"/>
          <ac:spMkLst>
            <pc:docMk/>
            <pc:sldMk cId="2767980463" sldId="409"/>
            <ac:spMk id="4" creationId="{5E236DF3-5FDA-41DD-A6AC-85DA12F67238}"/>
          </ac:spMkLst>
        </pc:spChg>
        <pc:spChg chg="mod">
          <ac:chgData name="Olsen, Josh" userId="35302c48-3193-4890-ae50-35d612a4c55e" providerId="ADAL" clId="{E6E99940-A476-414C-AC1A-C261EC88610E}" dt="2020-11-30T02:12:56.158" v="6949" actId="207"/>
          <ac:spMkLst>
            <pc:docMk/>
            <pc:sldMk cId="2767980463" sldId="409"/>
            <ac:spMk id="9" creationId="{7DC970F0-ABD5-4DDE-AF0C-E99EFE1D7686}"/>
          </ac:spMkLst>
        </pc:spChg>
      </pc:sldChg>
      <pc:sldChg chg="add del">
        <pc:chgData name="Olsen, Josh" userId="35302c48-3193-4890-ae50-35d612a4c55e" providerId="ADAL" clId="{E6E99940-A476-414C-AC1A-C261EC88610E}" dt="2020-11-30T02:13:01.938" v="6951"/>
        <pc:sldMkLst>
          <pc:docMk/>
          <pc:sldMk cId="1453900485" sldId="410"/>
        </pc:sldMkLst>
      </pc:sldChg>
      <pc:sldChg chg="modSp add del">
        <pc:chgData name="Olsen, Josh" userId="35302c48-3193-4890-ae50-35d612a4c55e" providerId="ADAL" clId="{E6E99940-A476-414C-AC1A-C261EC88610E}" dt="2020-11-30T02:28:11.299" v="7235" actId="2696"/>
        <pc:sldMkLst>
          <pc:docMk/>
          <pc:sldMk cId="3430497794" sldId="410"/>
        </pc:sldMkLst>
        <pc:spChg chg="mod">
          <ac:chgData name="Olsen, Josh" userId="35302c48-3193-4890-ae50-35d612a4c55e" providerId="ADAL" clId="{E6E99940-A476-414C-AC1A-C261EC88610E}" dt="2020-11-30T02:14:11.091" v="6958" actId="13822"/>
          <ac:spMkLst>
            <pc:docMk/>
            <pc:sldMk cId="3430497794" sldId="410"/>
            <ac:spMk id="4" creationId="{5E236DF3-5FDA-41DD-A6AC-85DA12F67238}"/>
          </ac:spMkLst>
        </pc:spChg>
        <pc:spChg chg="mod">
          <ac:chgData name="Olsen, Josh" userId="35302c48-3193-4890-ae50-35d612a4c55e" providerId="ADAL" clId="{E6E99940-A476-414C-AC1A-C261EC88610E}" dt="2020-11-30T02:14:05.554" v="6957" actId="207"/>
          <ac:spMkLst>
            <pc:docMk/>
            <pc:sldMk cId="3430497794" sldId="410"/>
            <ac:spMk id="9" creationId="{7DC970F0-ABD5-4DDE-AF0C-E99EFE1D7686}"/>
          </ac:spMkLst>
        </pc:spChg>
        <pc:spChg chg="mod">
          <ac:chgData name="Olsen, Josh" userId="35302c48-3193-4890-ae50-35d612a4c55e" providerId="ADAL" clId="{E6E99940-A476-414C-AC1A-C261EC88610E}" dt="2020-11-30T02:14:02.859" v="6956" actId="207"/>
          <ac:spMkLst>
            <pc:docMk/>
            <pc:sldMk cId="3430497794" sldId="410"/>
            <ac:spMk id="13" creationId="{6A8774D9-76F8-42BF-BBF0-02F9CD7DD39F}"/>
          </ac:spMkLst>
        </pc:spChg>
        <pc:spChg chg="mod">
          <ac:chgData name="Olsen, Josh" userId="35302c48-3193-4890-ae50-35d612a4c55e" providerId="ADAL" clId="{E6E99940-A476-414C-AC1A-C261EC88610E}" dt="2020-11-30T02:13:58.429" v="6955" actId="13822"/>
          <ac:spMkLst>
            <pc:docMk/>
            <pc:sldMk cId="3430497794" sldId="410"/>
            <ac:spMk id="14" creationId="{DF0AB9CB-A1A1-47A7-89D5-DD3F81B18FB0}"/>
          </ac:spMkLst>
        </pc:spChg>
        <pc:grpChg chg="mod">
          <ac:chgData name="Olsen, Josh" userId="35302c48-3193-4890-ae50-35d612a4c55e" providerId="ADAL" clId="{E6E99940-A476-414C-AC1A-C261EC88610E}" dt="2020-11-30T02:14:02.859" v="6956" actId="207"/>
          <ac:grpSpMkLst>
            <pc:docMk/>
            <pc:sldMk cId="3430497794" sldId="410"/>
            <ac:grpSpMk id="11" creationId="{A946A058-E4B2-4B2F-8DF9-6DD38484FE75}"/>
          </ac:grpSpMkLst>
        </pc:grpChg>
        <pc:grpChg chg="mod">
          <ac:chgData name="Olsen, Josh" userId="35302c48-3193-4890-ae50-35d612a4c55e" providerId="ADAL" clId="{E6E99940-A476-414C-AC1A-C261EC88610E}" dt="2020-11-30T02:14:02.859" v="6956" actId="207"/>
          <ac:grpSpMkLst>
            <pc:docMk/>
            <pc:sldMk cId="3430497794" sldId="410"/>
            <ac:grpSpMk id="29" creationId="{4F3D7D4A-AD77-47DF-9AFB-AE66F34BF759}"/>
          </ac:grpSpMkLst>
        </pc:grpChg>
      </pc:sldChg>
      <pc:sldChg chg="modSp add del">
        <pc:chgData name="Olsen, Josh" userId="35302c48-3193-4890-ae50-35d612a4c55e" providerId="ADAL" clId="{E6E99940-A476-414C-AC1A-C261EC88610E}" dt="2020-11-30T02:12:00.208" v="6934" actId="2696"/>
        <pc:sldMkLst>
          <pc:docMk/>
          <pc:sldMk cId="3904998297" sldId="410"/>
        </pc:sldMkLst>
        <pc:spChg chg="mod">
          <ac:chgData name="Olsen, Josh" userId="35302c48-3193-4890-ae50-35d612a4c55e" providerId="ADAL" clId="{E6E99940-A476-414C-AC1A-C261EC88610E}" dt="2020-11-30T02:09:36.508" v="6916" actId="13822"/>
          <ac:spMkLst>
            <pc:docMk/>
            <pc:sldMk cId="3904998297" sldId="410"/>
            <ac:spMk id="4" creationId="{5E236DF3-5FDA-41DD-A6AC-85DA12F67238}"/>
          </ac:spMkLst>
        </pc:spChg>
        <pc:spChg chg="mod">
          <ac:chgData name="Olsen, Josh" userId="35302c48-3193-4890-ae50-35d612a4c55e" providerId="ADAL" clId="{E6E99940-A476-414C-AC1A-C261EC88610E}" dt="2020-11-30T02:09:47.748" v="6919" actId="207"/>
          <ac:spMkLst>
            <pc:docMk/>
            <pc:sldMk cId="3904998297" sldId="410"/>
            <ac:spMk id="9" creationId="{7DC970F0-ABD5-4DDE-AF0C-E99EFE1D7686}"/>
          </ac:spMkLst>
        </pc:spChg>
        <pc:spChg chg="mod">
          <ac:chgData name="Olsen, Josh" userId="35302c48-3193-4890-ae50-35d612a4c55e" providerId="ADAL" clId="{E6E99940-A476-414C-AC1A-C261EC88610E}" dt="2020-11-30T02:09:57.868" v="6921" actId="207"/>
          <ac:spMkLst>
            <pc:docMk/>
            <pc:sldMk cId="3904998297" sldId="410"/>
            <ac:spMk id="13" creationId="{6A8774D9-76F8-42BF-BBF0-02F9CD7DD39F}"/>
          </ac:spMkLst>
        </pc:spChg>
        <pc:spChg chg="mod">
          <ac:chgData name="Olsen, Josh" userId="35302c48-3193-4890-ae50-35d612a4c55e" providerId="ADAL" clId="{E6E99940-A476-414C-AC1A-C261EC88610E}" dt="2020-11-30T02:09:52.461" v="6920" actId="13822"/>
          <ac:spMkLst>
            <pc:docMk/>
            <pc:sldMk cId="3904998297" sldId="410"/>
            <ac:spMk id="14" creationId="{DF0AB9CB-A1A1-47A7-89D5-DD3F81B18FB0}"/>
          </ac:spMkLst>
        </pc:spChg>
        <pc:grpChg chg="mod">
          <ac:chgData name="Olsen, Josh" userId="35302c48-3193-4890-ae50-35d612a4c55e" providerId="ADAL" clId="{E6E99940-A476-414C-AC1A-C261EC88610E}" dt="2020-11-30T02:09:57.868" v="6921" actId="207"/>
          <ac:grpSpMkLst>
            <pc:docMk/>
            <pc:sldMk cId="3904998297" sldId="410"/>
            <ac:grpSpMk id="11" creationId="{A946A058-E4B2-4B2F-8DF9-6DD38484FE75}"/>
          </ac:grpSpMkLst>
        </pc:grpChg>
        <pc:grpChg chg="mod">
          <ac:chgData name="Olsen, Josh" userId="35302c48-3193-4890-ae50-35d612a4c55e" providerId="ADAL" clId="{E6E99940-A476-414C-AC1A-C261EC88610E}" dt="2020-11-30T02:09:57.868" v="6921" actId="207"/>
          <ac:grpSpMkLst>
            <pc:docMk/>
            <pc:sldMk cId="3904998297" sldId="410"/>
            <ac:grpSpMk id="29" creationId="{4F3D7D4A-AD77-47DF-9AFB-AE66F34BF759}"/>
          </ac:grpSpMkLst>
        </pc:grpChg>
      </pc:sldChg>
      <pc:sldChg chg="modSp add del">
        <pc:chgData name="Olsen, Josh" userId="35302c48-3193-4890-ae50-35d612a4c55e" providerId="ADAL" clId="{E6E99940-A476-414C-AC1A-C261EC88610E}" dt="2020-11-30T02:27:48.171" v="7230" actId="2696"/>
        <pc:sldMkLst>
          <pc:docMk/>
          <pc:sldMk cId="931030861" sldId="411"/>
        </pc:sldMkLst>
        <pc:spChg chg="mod">
          <ac:chgData name="Olsen, Josh" userId="35302c48-3193-4890-ae50-35d612a4c55e" providerId="ADAL" clId="{E6E99940-A476-414C-AC1A-C261EC88610E}" dt="2020-11-30T02:14:25.920" v="6961" actId="207"/>
          <ac:spMkLst>
            <pc:docMk/>
            <pc:sldMk cId="931030861" sldId="411"/>
            <ac:spMk id="13" creationId="{6A8774D9-76F8-42BF-BBF0-02F9CD7DD39F}"/>
          </ac:spMkLst>
        </pc:spChg>
        <pc:spChg chg="mod">
          <ac:chgData name="Olsen, Josh" userId="35302c48-3193-4890-ae50-35d612a4c55e" providerId="ADAL" clId="{E6E99940-A476-414C-AC1A-C261EC88610E}" dt="2020-11-30T02:14:29.349" v="6962" actId="13822"/>
          <ac:spMkLst>
            <pc:docMk/>
            <pc:sldMk cId="931030861" sldId="411"/>
            <ac:spMk id="14" creationId="{DF0AB9CB-A1A1-47A7-89D5-DD3F81B18FB0}"/>
          </ac:spMkLst>
        </pc:spChg>
        <pc:spChg chg="mod">
          <ac:chgData name="Olsen, Josh" userId="35302c48-3193-4890-ae50-35d612a4c55e" providerId="ADAL" clId="{E6E99940-A476-414C-AC1A-C261EC88610E}" dt="2020-11-30T02:14:21.880" v="6960" actId="207"/>
          <ac:spMkLst>
            <pc:docMk/>
            <pc:sldMk cId="931030861" sldId="411"/>
            <ac:spMk id="20" creationId="{B4A95837-E595-4953-B7D2-883566700066}"/>
          </ac:spMkLst>
        </pc:spChg>
        <pc:spChg chg="mod">
          <ac:chgData name="Olsen, Josh" userId="35302c48-3193-4890-ae50-35d612a4c55e" providerId="ADAL" clId="{E6E99940-A476-414C-AC1A-C261EC88610E}" dt="2020-11-30T02:14:35.160" v="6963" actId="13822"/>
          <ac:spMkLst>
            <pc:docMk/>
            <pc:sldMk cId="931030861" sldId="411"/>
            <ac:spMk id="21" creationId="{7ACCD986-BD59-4F41-8784-E40E9D56C5E4}"/>
          </ac:spMkLst>
        </pc:spChg>
        <pc:grpChg chg="mod">
          <ac:chgData name="Olsen, Josh" userId="35302c48-3193-4890-ae50-35d612a4c55e" providerId="ADAL" clId="{E6E99940-A476-414C-AC1A-C261EC88610E}" dt="2020-11-30T02:14:21.880" v="6960" actId="207"/>
          <ac:grpSpMkLst>
            <pc:docMk/>
            <pc:sldMk cId="931030861" sldId="411"/>
            <ac:grpSpMk id="18" creationId="{5B310CC6-6450-4AAD-9341-5D5A994D7317}"/>
          </ac:grpSpMkLst>
        </pc:grpChg>
        <pc:grpChg chg="mod">
          <ac:chgData name="Olsen, Josh" userId="35302c48-3193-4890-ae50-35d612a4c55e" providerId="ADAL" clId="{E6E99940-A476-414C-AC1A-C261EC88610E}" dt="2020-11-30T02:14:21.880" v="6960" actId="207"/>
          <ac:grpSpMkLst>
            <pc:docMk/>
            <pc:sldMk cId="931030861" sldId="411"/>
            <ac:grpSpMk id="28" creationId="{3DAFEBF8-7BBC-4D6B-9148-4E28B67B4AD6}"/>
          </ac:grpSpMkLst>
        </pc:grpChg>
      </pc:sldChg>
      <pc:sldChg chg="add del">
        <pc:chgData name="Olsen, Josh" userId="35302c48-3193-4890-ae50-35d612a4c55e" providerId="ADAL" clId="{E6E99940-A476-414C-AC1A-C261EC88610E}" dt="2020-11-30T02:13:25.821" v="6954"/>
        <pc:sldMkLst>
          <pc:docMk/>
          <pc:sldMk cId="1269999806" sldId="411"/>
        </pc:sldMkLst>
      </pc:sldChg>
      <pc:sldChg chg="modSp add del">
        <pc:chgData name="Olsen, Josh" userId="35302c48-3193-4890-ae50-35d612a4c55e" providerId="ADAL" clId="{E6E99940-A476-414C-AC1A-C261EC88610E}" dt="2020-11-30T02:11:59.478" v="6933" actId="2696"/>
        <pc:sldMkLst>
          <pc:docMk/>
          <pc:sldMk cId="3211041600" sldId="411"/>
        </pc:sldMkLst>
        <pc:spChg chg="mod">
          <ac:chgData name="Olsen, Josh" userId="35302c48-3193-4890-ae50-35d612a4c55e" providerId="ADAL" clId="{E6E99940-A476-414C-AC1A-C261EC88610E}" dt="2020-11-30T02:10:21.842" v="6925" actId="207"/>
          <ac:spMkLst>
            <pc:docMk/>
            <pc:sldMk cId="3211041600" sldId="411"/>
            <ac:spMk id="13" creationId="{6A8774D9-76F8-42BF-BBF0-02F9CD7DD39F}"/>
          </ac:spMkLst>
        </pc:spChg>
        <pc:spChg chg="mod">
          <ac:chgData name="Olsen, Josh" userId="35302c48-3193-4890-ae50-35d612a4c55e" providerId="ADAL" clId="{E6E99940-A476-414C-AC1A-C261EC88610E}" dt="2020-11-30T02:10:25.914" v="6926" actId="13822"/>
          <ac:spMkLst>
            <pc:docMk/>
            <pc:sldMk cId="3211041600" sldId="411"/>
            <ac:spMk id="14" creationId="{DF0AB9CB-A1A1-47A7-89D5-DD3F81B18FB0}"/>
          </ac:spMkLst>
        </pc:spChg>
        <pc:spChg chg="mod">
          <ac:chgData name="Olsen, Josh" userId="35302c48-3193-4890-ae50-35d612a4c55e" providerId="ADAL" clId="{E6E99940-A476-414C-AC1A-C261EC88610E}" dt="2020-11-30T02:10:17.491" v="6924" actId="207"/>
          <ac:spMkLst>
            <pc:docMk/>
            <pc:sldMk cId="3211041600" sldId="411"/>
            <ac:spMk id="20" creationId="{B4A95837-E595-4953-B7D2-883566700066}"/>
          </ac:spMkLst>
        </pc:spChg>
        <pc:spChg chg="mod">
          <ac:chgData name="Olsen, Josh" userId="35302c48-3193-4890-ae50-35d612a4c55e" providerId="ADAL" clId="{E6E99940-A476-414C-AC1A-C261EC88610E}" dt="2020-11-30T02:10:11.766" v="6923" actId="13822"/>
          <ac:spMkLst>
            <pc:docMk/>
            <pc:sldMk cId="3211041600" sldId="411"/>
            <ac:spMk id="21" creationId="{7ACCD986-BD59-4F41-8784-E40E9D56C5E4}"/>
          </ac:spMkLst>
        </pc:spChg>
        <pc:spChg chg="mod">
          <ac:chgData name="Olsen, Josh" userId="35302c48-3193-4890-ae50-35d612a4c55e" providerId="ADAL" clId="{E6E99940-A476-414C-AC1A-C261EC88610E}" dt="2020-11-30T02:11:42.567" v="6930" actId="14100"/>
          <ac:spMkLst>
            <pc:docMk/>
            <pc:sldMk cId="3211041600" sldId="411"/>
            <ac:spMk id="24" creationId="{B56CE2FD-2EB5-438E-9125-4B4C7A6F5149}"/>
          </ac:spMkLst>
        </pc:spChg>
        <pc:spChg chg="mod">
          <ac:chgData name="Olsen, Josh" userId="35302c48-3193-4890-ae50-35d612a4c55e" providerId="ADAL" clId="{E6E99940-A476-414C-AC1A-C261EC88610E}" dt="2020-11-30T02:11:47.966" v="6932"/>
          <ac:spMkLst>
            <pc:docMk/>
            <pc:sldMk cId="3211041600" sldId="411"/>
            <ac:spMk id="27" creationId="{A4C4279E-1D4C-4F3C-886D-8212291A2C00}"/>
          </ac:spMkLst>
        </pc:spChg>
        <pc:grpChg chg="mod">
          <ac:chgData name="Olsen, Josh" userId="35302c48-3193-4890-ae50-35d612a4c55e" providerId="ADAL" clId="{E6E99940-A476-414C-AC1A-C261EC88610E}" dt="2020-11-30T02:10:17.491" v="6924" actId="207"/>
          <ac:grpSpMkLst>
            <pc:docMk/>
            <pc:sldMk cId="3211041600" sldId="411"/>
            <ac:grpSpMk id="18" creationId="{5B310CC6-6450-4AAD-9341-5D5A994D7317}"/>
          </ac:grpSpMkLst>
        </pc:grpChg>
        <pc:grpChg chg="mod">
          <ac:chgData name="Olsen, Josh" userId="35302c48-3193-4890-ae50-35d612a4c55e" providerId="ADAL" clId="{E6E99940-A476-414C-AC1A-C261EC88610E}" dt="2020-11-30T02:10:17.491" v="6924" actId="207"/>
          <ac:grpSpMkLst>
            <pc:docMk/>
            <pc:sldMk cId="3211041600" sldId="411"/>
            <ac:grpSpMk id="28" creationId="{3DAFEBF8-7BBC-4D6B-9148-4E28B67B4AD6}"/>
          </ac:grpSpMkLst>
        </pc:grpChg>
      </pc:sldChg>
      <pc:sldChg chg="modSp add del">
        <pc:chgData name="Olsen, Josh" userId="35302c48-3193-4890-ae50-35d612a4c55e" providerId="ADAL" clId="{E6E99940-A476-414C-AC1A-C261EC88610E}" dt="2020-11-30T02:27:01.203" v="7220" actId="2696"/>
        <pc:sldMkLst>
          <pc:docMk/>
          <pc:sldMk cId="2853853426" sldId="412"/>
        </pc:sldMkLst>
        <pc:spChg chg="mod">
          <ac:chgData name="Olsen, Josh" userId="35302c48-3193-4890-ae50-35d612a4c55e" providerId="ADAL" clId="{E6E99940-A476-414C-AC1A-C261EC88610E}" dt="2020-11-30T02:15:00.202" v="6965" actId="207"/>
          <ac:spMkLst>
            <pc:docMk/>
            <pc:sldMk cId="2853853426" sldId="412"/>
            <ac:spMk id="20" creationId="{B4A95837-E595-4953-B7D2-883566700066}"/>
          </ac:spMkLst>
        </pc:spChg>
        <pc:spChg chg="mod">
          <ac:chgData name="Olsen, Josh" userId="35302c48-3193-4890-ae50-35d612a4c55e" providerId="ADAL" clId="{E6E99940-A476-414C-AC1A-C261EC88610E}" dt="2020-11-30T02:15:04.755" v="6966" actId="13822"/>
          <ac:spMkLst>
            <pc:docMk/>
            <pc:sldMk cId="2853853426" sldId="412"/>
            <ac:spMk id="21" creationId="{7ACCD986-BD59-4F41-8784-E40E9D56C5E4}"/>
          </ac:spMkLst>
        </pc:spChg>
        <pc:spChg chg="mod">
          <ac:chgData name="Olsen, Josh" userId="35302c48-3193-4890-ae50-35d612a4c55e" providerId="ADAL" clId="{E6E99940-A476-414C-AC1A-C261EC88610E}" dt="2020-11-30T02:15:13.097" v="6967" actId="13822"/>
          <ac:spMkLst>
            <pc:docMk/>
            <pc:sldMk cId="2853853426" sldId="412"/>
            <ac:spMk id="80" creationId="{CF9D9484-5D05-4959-A045-34E05D6557E2}"/>
          </ac:spMkLst>
        </pc:spChg>
      </pc:sldChg>
      <pc:sldChg chg="addSp delSp modSp add del">
        <pc:chgData name="Olsen, Josh" userId="35302c48-3193-4890-ae50-35d612a4c55e" providerId="ADAL" clId="{E6E99940-A476-414C-AC1A-C261EC88610E}" dt="2020-11-30T02:26:41.804" v="7215" actId="2696"/>
        <pc:sldMkLst>
          <pc:docMk/>
          <pc:sldMk cId="575492613" sldId="413"/>
        </pc:sldMkLst>
        <pc:spChg chg="mod">
          <ac:chgData name="Olsen, Josh" userId="35302c48-3193-4890-ae50-35d612a4c55e" providerId="ADAL" clId="{E6E99940-A476-414C-AC1A-C261EC88610E}" dt="2020-11-30T02:16:04.830" v="6977" actId="207"/>
          <ac:spMkLst>
            <pc:docMk/>
            <pc:sldMk cId="575492613" sldId="413"/>
            <ac:spMk id="38" creationId="{7C9E92DF-C23A-4514-AFB8-67E24D1BFC0C}"/>
          </ac:spMkLst>
        </pc:spChg>
        <pc:spChg chg="mod">
          <ac:chgData name="Olsen, Josh" userId="35302c48-3193-4890-ae50-35d612a4c55e" providerId="ADAL" clId="{E6E99940-A476-414C-AC1A-C261EC88610E}" dt="2020-11-30T02:15:56.135" v="6976" actId="13822"/>
          <ac:spMkLst>
            <pc:docMk/>
            <pc:sldMk cId="575492613" sldId="413"/>
            <ac:spMk id="39" creationId="{F22733DD-66D9-481F-836E-4013B44E1D5A}"/>
          </ac:spMkLst>
        </pc:spChg>
        <pc:spChg chg="add mod ord">
          <ac:chgData name="Olsen, Josh" userId="35302c48-3193-4890-ae50-35d612a4c55e" providerId="ADAL" clId="{E6E99940-A476-414C-AC1A-C261EC88610E}" dt="2020-11-30T02:15:49.324" v="6975" actId="20577"/>
          <ac:spMkLst>
            <pc:docMk/>
            <pc:sldMk cId="575492613" sldId="413"/>
            <ac:spMk id="63" creationId="{98C9381D-7A9B-4FD8-A13A-3419FE4F786E}"/>
          </ac:spMkLst>
        </pc:spChg>
        <pc:spChg chg="del mod topLvl">
          <ac:chgData name="Olsen, Josh" userId="35302c48-3193-4890-ae50-35d612a4c55e" providerId="ADAL" clId="{E6E99940-A476-414C-AC1A-C261EC88610E}" dt="2020-11-30T02:15:46.216" v="6974" actId="478"/>
          <ac:spMkLst>
            <pc:docMk/>
            <pc:sldMk cId="575492613" sldId="413"/>
            <ac:spMk id="80" creationId="{CF9D9484-5D05-4959-A045-34E05D6557E2}"/>
          </ac:spMkLst>
        </pc:spChg>
        <pc:spChg chg="topLvl">
          <ac:chgData name="Olsen, Josh" userId="35302c48-3193-4890-ae50-35d612a4c55e" providerId="ADAL" clId="{E6E99940-A476-414C-AC1A-C261EC88610E}" dt="2020-11-30T02:15:46.216" v="6974" actId="478"/>
          <ac:spMkLst>
            <pc:docMk/>
            <pc:sldMk cId="575492613" sldId="413"/>
            <ac:spMk id="81" creationId="{40BE2142-FAA5-46EC-977B-BB037D4F268D}"/>
          </ac:spMkLst>
        </pc:spChg>
        <pc:grpChg chg="mod">
          <ac:chgData name="Olsen, Josh" userId="35302c48-3193-4890-ae50-35d612a4c55e" providerId="ADAL" clId="{E6E99940-A476-414C-AC1A-C261EC88610E}" dt="2020-11-30T02:16:04.830" v="6977" actId="207"/>
          <ac:grpSpMkLst>
            <pc:docMk/>
            <pc:sldMk cId="575492613" sldId="413"/>
            <ac:grpSpMk id="36" creationId="{4BA3690F-08A4-4571-AE15-97419A88D827}"/>
          </ac:grpSpMkLst>
        </pc:grpChg>
        <pc:grpChg chg="del">
          <ac:chgData name="Olsen, Josh" userId="35302c48-3193-4890-ae50-35d612a4c55e" providerId="ADAL" clId="{E6E99940-A476-414C-AC1A-C261EC88610E}" dt="2020-11-30T02:15:46.216" v="6974" actId="478"/>
          <ac:grpSpMkLst>
            <pc:docMk/>
            <pc:sldMk cId="575492613" sldId="413"/>
            <ac:grpSpMk id="79" creationId="{93B58409-2150-4A91-9D81-8BA8F35FF082}"/>
          </ac:grpSpMkLst>
        </pc:grpChg>
      </pc:sldChg>
      <pc:sldChg chg="modSp add del">
        <pc:chgData name="Olsen, Josh" userId="35302c48-3193-4890-ae50-35d612a4c55e" providerId="ADAL" clId="{E6E99940-A476-414C-AC1A-C261EC88610E}" dt="2020-11-30T02:26:21.177" v="7210" actId="2696"/>
        <pc:sldMkLst>
          <pc:docMk/>
          <pc:sldMk cId="2978378243" sldId="414"/>
        </pc:sldMkLst>
        <pc:spChg chg="mod">
          <ac:chgData name="Olsen, Josh" userId="35302c48-3193-4890-ae50-35d612a4c55e" providerId="ADAL" clId="{E6E99940-A476-414C-AC1A-C261EC88610E}" dt="2020-11-30T02:16:25.273" v="6979" actId="207"/>
          <ac:spMkLst>
            <pc:docMk/>
            <pc:sldMk cId="2978378243" sldId="414"/>
            <ac:spMk id="38" creationId="{7C9E92DF-C23A-4514-AFB8-67E24D1BFC0C}"/>
          </ac:spMkLst>
        </pc:spChg>
        <pc:spChg chg="mod">
          <ac:chgData name="Olsen, Josh" userId="35302c48-3193-4890-ae50-35d612a4c55e" providerId="ADAL" clId="{E6E99940-A476-414C-AC1A-C261EC88610E}" dt="2020-11-30T02:16:28.307" v="6980" actId="13822"/>
          <ac:spMkLst>
            <pc:docMk/>
            <pc:sldMk cId="2978378243" sldId="414"/>
            <ac:spMk id="39" creationId="{F22733DD-66D9-481F-836E-4013B44E1D5A}"/>
          </ac:spMkLst>
        </pc:spChg>
        <pc:spChg chg="mod">
          <ac:chgData name="Olsen, Josh" userId="35302c48-3193-4890-ae50-35d612a4c55e" providerId="ADAL" clId="{E6E99940-A476-414C-AC1A-C261EC88610E}" dt="2020-11-30T02:16:32.228" v="6981" actId="13822"/>
          <ac:spMkLst>
            <pc:docMk/>
            <pc:sldMk cId="2978378243" sldId="414"/>
            <ac:spMk id="43" creationId="{D0292A83-D6B5-4869-AF8C-8205DD20A5E4}"/>
          </ac:spMkLst>
        </pc:spChg>
      </pc:sldChg>
      <pc:sldChg chg="addSp delSp modSp add del">
        <pc:chgData name="Olsen, Josh" userId="35302c48-3193-4890-ae50-35d612a4c55e" providerId="ADAL" clId="{E6E99940-A476-414C-AC1A-C261EC88610E}" dt="2020-11-30T02:25:58.703" v="7205" actId="2696"/>
        <pc:sldMkLst>
          <pc:docMk/>
          <pc:sldMk cId="1031563341" sldId="415"/>
        </pc:sldMkLst>
        <pc:spChg chg="del topLvl">
          <ac:chgData name="Olsen, Josh" userId="35302c48-3193-4890-ae50-35d612a4c55e" providerId="ADAL" clId="{E6E99940-A476-414C-AC1A-C261EC88610E}" dt="2020-11-30T02:16:51.314" v="6986" actId="478"/>
          <ac:spMkLst>
            <pc:docMk/>
            <pc:sldMk cId="1031563341" sldId="415"/>
            <ac:spMk id="43" creationId="{D0292A83-D6B5-4869-AF8C-8205DD20A5E4}"/>
          </ac:spMkLst>
        </pc:spChg>
        <pc:spChg chg="mod">
          <ac:chgData name="Olsen, Josh" userId="35302c48-3193-4890-ae50-35d612a4c55e" providerId="ADAL" clId="{E6E99940-A476-414C-AC1A-C261EC88610E}" dt="2020-11-30T02:21:52.241" v="7052" actId="1076"/>
          <ac:spMkLst>
            <pc:docMk/>
            <pc:sldMk cId="1031563341" sldId="415"/>
            <ac:spMk id="51" creationId="{588C3380-6BDA-409D-93AB-A9A81FA1DDD0}"/>
          </ac:spMkLst>
        </pc:spChg>
        <pc:spChg chg="mod">
          <ac:chgData name="Olsen, Josh" userId="35302c48-3193-4890-ae50-35d612a4c55e" providerId="ADAL" clId="{E6E99940-A476-414C-AC1A-C261EC88610E}" dt="2020-11-30T02:20:57.993" v="7037" actId="14100"/>
          <ac:spMkLst>
            <pc:docMk/>
            <pc:sldMk cId="1031563341" sldId="415"/>
            <ac:spMk id="59" creationId="{C45A242D-1311-48D6-B607-5CD452248BEF}"/>
          </ac:spMkLst>
        </pc:spChg>
        <pc:spChg chg="mod">
          <ac:chgData name="Olsen, Josh" userId="35302c48-3193-4890-ae50-35d612a4c55e" providerId="ADAL" clId="{E6E99940-A476-414C-AC1A-C261EC88610E}" dt="2020-11-30T02:21:00.374" v="7038" actId="14100"/>
          <ac:spMkLst>
            <pc:docMk/>
            <pc:sldMk cId="1031563341" sldId="415"/>
            <ac:spMk id="60" creationId="{CBF4675B-232E-4DFB-ABAE-86351061CBA7}"/>
          </ac:spMkLst>
        </pc:spChg>
        <pc:spChg chg="mod">
          <ac:chgData name="Olsen, Josh" userId="35302c48-3193-4890-ae50-35d612a4c55e" providerId="ADAL" clId="{E6E99940-A476-414C-AC1A-C261EC88610E}" dt="2020-11-30T02:20:44.664" v="7032" actId="6549"/>
          <ac:spMkLst>
            <pc:docMk/>
            <pc:sldMk cId="1031563341" sldId="415"/>
            <ac:spMk id="61" creationId="{577301C6-CD4B-443F-8290-F0FA0F91AA18}"/>
          </ac:spMkLst>
        </pc:spChg>
        <pc:spChg chg="add mod ord">
          <ac:chgData name="Olsen, Josh" userId="35302c48-3193-4890-ae50-35d612a4c55e" providerId="ADAL" clId="{E6E99940-A476-414C-AC1A-C261EC88610E}" dt="2020-11-30T02:16:56.007" v="6994" actId="20577"/>
          <ac:spMkLst>
            <pc:docMk/>
            <pc:sldMk cId="1031563341" sldId="415"/>
            <ac:spMk id="65" creationId="{65DE4908-A9AE-450C-95B7-4441AD76BCBC}"/>
          </ac:spMkLst>
        </pc:spChg>
        <pc:spChg chg="topLvl">
          <ac:chgData name="Olsen, Josh" userId="35302c48-3193-4890-ae50-35d612a4c55e" providerId="ADAL" clId="{E6E99940-A476-414C-AC1A-C261EC88610E}" dt="2020-11-30T02:16:51.314" v="6986" actId="478"/>
          <ac:spMkLst>
            <pc:docMk/>
            <pc:sldMk cId="1031563341" sldId="415"/>
            <ac:spMk id="67" creationId="{FCB6A087-D33C-461F-8885-FDF92935D631}"/>
          </ac:spMkLst>
        </pc:spChg>
        <pc:spChg chg="add mod ord">
          <ac:chgData name="Olsen, Josh" userId="35302c48-3193-4890-ae50-35d612a4c55e" providerId="ADAL" clId="{E6E99940-A476-414C-AC1A-C261EC88610E}" dt="2020-11-30T02:21:37.007" v="7047" actId="1076"/>
          <ac:spMkLst>
            <pc:docMk/>
            <pc:sldMk cId="1031563341" sldId="415"/>
            <ac:spMk id="68" creationId="{59008850-B67A-4EB2-AD3C-BB88EB253639}"/>
          </ac:spMkLst>
        </pc:spChg>
        <pc:spChg chg="add mod">
          <ac:chgData name="Olsen, Josh" userId="35302c48-3193-4890-ae50-35d612a4c55e" providerId="ADAL" clId="{E6E99940-A476-414C-AC1A-C261EC88610E}" dt="2020-11-30T02:21:37.007" v="7047" actId="1076"/>
          <ac:spMkLst>
            <pc:docMk/>
            <pc:sldMk cId="1031563341" sldId="415"/>
            <ac:spMk id="69" creationId="{C8438B77-CAF8-4B43-938B-452F4FC5CF13}"/>
          </ac:spMkLst>
        </pc:spChg>
        <pc:spChg chg="add mod">
          <ac:chgData name="Olsen, Josh" userId="35302c48-3193-4890-ae50-35d612a4c55e" providerId="ADAL" clId="{E6E99940-A476-414C-AC1A-C261EC88610E}" dt="2020-11-30T02:19:20.923" v="7021" actId="571"/>
          <ac:spMkLst>
            <pc:docMk/>
            <pc:sldMk cId="1031563341" sldId="415"/>
            <ac:spMk id="70" creationId="{12EC6479-94EE-451B-90DC-46F16ED8C8EC}"/>
          </ac:spMkLst>
        </pc:spChg>
        <pc:spChg chg="mod">
          <ac:chgData name="Olsen, Josh" userId="35302c48-3193-4890-ae50-35d612a4c55e" providerId="ADAL" clId="{E6E99940-A476-414C-AC1A-C261EC88610E}" dt="2020-11-30T02:21:19.257" v="7043" actId="1076"/>
          <ac:spMkLst>
            <pc:docMk/>
            <pc:sldMk cId="1031563341" sldId="415"/>
            <ac:spMk id="71" creationId="{F32E8AA6-B08D-481C-A0FA-DD092F6C2A56}"/>
          </ac:spMkLst>
        </pc:spChg>
        <pc:spChg chg="add mod">
          <ac:chgData name="Olsen, Josh" userId="35302c48-3193-4890-ae50-35d612a4c55e" providerId="ADAL" clId="{E6E99940-A476-414C-AC1A-C261EC88610E}" dt="2020-11-30T02:21:40.077" v="7048" actId="1076"/>
          <ac:spMkLst>
            <pc:docMk/>
            <pc:sldMk cId="1031563341" sldId="415"/>
            <ac:spMk id="72" creationId="{17F89DDD-CDC1-4A97-A660-18778A4F7B5F}"/>
          </ac:spMkLst>
        </pc:spChg>
        <pc:spChg chg="mod">
          <ac:chgData name="Olsen, Josh" userId="35302c48-3193-4890-ae50-35d612a4c55e" providerId="ADAL" clId="{E6E99940-A476-414C-AC1A-C261EC88610E}" dt="2020-11-30T02:18:04.583" v="6999" actId="1076"/>
          <ac:spMkLst>
            <pc:docMk/>
            <pc:sldMk cId="1031563341" sldId="415"/>
            <ac:spMk id="87" creationId="{8995ABD2-552F-4F0A-81F9-A2C2C0D7F0A0}"/>
          </ac:spMkLst>
        </pc:spChg>
        <pc:spChg chg="mod">
          <ac:chgData name="Olsen, Josh" userId="35302c48-3193-4890-ae50-35d612a4c55e" providerId="ADAL" clId="{E6E99940-A476-414C-AC1A-C261EC88610E}" dt="2020-11-30T02:18:44.177" v="7010" actId="14100"/>
          <ac:spMkLst>
            <pc:docMk/>
            <pc:sldMk cId="1031563341" sldId="415"/>
            <ac:spMk id="88" creationId="{2D134923-9C84-4DB0-AF46-B8B1A07B5A37}"/>
          </ac:spMkLst>
        </pc:spChg>
        <pc:spChg chg="mod">
          <ac:chgData name="Olsen, Josh" userId="35302c48-3193-4890-ae50-35d612a4c55e" providerId="ADAL" clId="{E6E99940-A476-414C-AC1A-C261EC88610E}" dt="2020-11-30T02:18:12.210" v="7002" actId="1076"/>
          <ac:spMkLst>
            <pc:docMk/>
            <pc:sldMk cId="1031563341" sldId="415"/>
            <ac:spMk id="89" creationId="{7855FBC4-266E-407C-ADA4-435F6CD30174}"/>
          </ac:spMkLst>
        </pc:spChg>
        <pc:spChg chg="mod">
          <ac:chgData name="Olsen, Josh" userId="35302c48-3193-4890-ae50-35d612a4c55e" providerId="ADAL" clId="{E6E99940-A476-414C-AC1A-C261EC88610E}" dt="2020-11-30T02:18:39.810" v="7009" actId="14100"/>
          <ac:spMkLst>
            <pc:docMk/>
            <pc:sldMk cId="1031563341" sldId="415"/>
            <ac:spMk id="90" creationId="{B97F48E1-FEDD-49E9-8234-6C03BF17B898}"/>
          </ac:spMkLst>
        </pc:spChg>
        <pc:spChg chg="mod">
          <ac:chgData name="Olsen, Josh" userId="35302c48-3193-4890-ae50-35d612a4c55e" providerId="ADAL" clId="{E6E99940-A476-414C-AC1A-C261EC88610E}" dt="2020-11-30T02:18:19.303" v="7003" actId="1076"/>
          <ac:spMkLst>
            <pc:docMk/>
            <pc:sldMk cId="1031563341" sldId="415"/>
            <ac:spMk id="91" creationId="{D66CA08D-63DE-48BA-AF30-AA098FA02F9E}"/>
          </ac:spMkLst>
        </pc:spChg>
        <pc:spChg chg="mod">
          <ac:chgData name="Olsen, Josh" userId="35302c48-3193-4890-ae50-35d612a4c55e" providerId="ADAL" clId="{E6E99940-A476-414C-AC1A-C261EC88610E}" dt="2020-11-30T02:19:04.199" v="7015" actId="164"/>
          <ac:spMkLst>
            <pc:docMk/>
            <pc:sldMk cId="1031563341" sldId="415"/>
            <ac:spMk id="92" creationId="{C7186FD5-422B-4FBC-9E1A-7F037F583785}"/>
          </ac:spMkLst>
        </pc:spChg>
        <pc:spChg chg="mod">
          <ac:chgData name="Olsen, Josh" userId="35302c48-3193-4890-ae50-35d612a4c55e" providerId="ADAL" clId="{E6E99940-A476-414C-AC1A-C261EC88610E}" dt="2020-11-30T02:19:04.199" v="7015" actId="164"/>
          <ac:spMkLst>
            <pc:docMk/>
            <pc:sldMk cId="1031563341" sldId="415"/>
            <ac:spMk id="93" creationId="{983B7679-F097-42DE-B5CD-41517E878C99}"/>
          </ac:spMkLst>
        </pc:spChg>
        <pc:spChg chg="mod">
          <ac:chgData name="Olsen, Josh" userId="35302c48-3193-4890-ae50-35d612a4c55e" providerId="ADAL" clId="{E6E99940-A476-414C-AC1A-C261EC88610E}" dt="2020-11-30T02:22:08.270" v="7091" actId="1038"/>
          <ac:spMkLst>
            <pc:docMk/>
            <pc:sldMk cId="1031563341" sldId="415"/>
            <ac:spMk id="94" creationId="{2B0E8B32-5D96-46B3-A418-A377E8BC7131}"/>
          </ac:spMkLst>
        </pc:spChg>
        <pc:grpChg chg="add mod">
          <ac:chgData name="Olsen, Josh" userId="35302c48-3193-4890-ae50-35d612a4c55e" providerId="ADAL" clId="{E6E99940-A476-414C-AC1A-C261EC88610E}" dt="2020-11-30T02:19:28.144" v="7022" actId="1076"/>
          <ac:grpSpMkLst>
            <pc:docMk/>
            <pc:sldMk cId="1031563341" sldId="415"/>
            <ac:grpSpMk id="2" creationId="{DE28AAFE-0C24-4732-912D-82A2600EE61B}"/>
          </ac:grpSpMkLst>
        </pc:grpChg>
        <pc:grpChg chg="mod">
          <ac:chgData name="Olsen, Josh" userId="35302c48-3193-4890-ae50-35d612a4c55e" providerId="ADAL" clId="{E6E99940-A476-414C-AC1A-C261EC88610E}" dt="2020-11-30T02:22:00.660" v="7063" actId="1038"/>
          <ac:grpSpMkLst>
            <pc:docMk/>
            <pc:sldMk cId="1031563341" sldId="415"/>
            <ac:grpSpMk id="3" creationId="{DB9DA0F6-C793-4C9C-B8B3-790200DD94F4}"/>
          </ac:grpSpMkLst>
        </pc:grpChg>
        <pc:grpChg chg="del">
          <ac:chgData name="Olsen, Josh" userId="35302c48-3193-4890-ae50-35d612a4c55e" providerId="ADAL" clId="{E6E99940-A476-414C-AC1A-C261EC88610E}" dt="2020-11-30T02:16:51.314" v="6986" actId="478"/>
          <ac:grpSpMkLst>
            <pc:docMk/>
            <pc:sldMk cId="1031563341" sldId="415"/>
            <ac:grpSpMk id="15" creationId="{D617E594-27F1-4D2E-8CB6-154EFA9A849E}"/>
          </ac:grpSpMkLst>
        </pc:grpChg>
        <pc:grpChg chg="mod">
          <ac:chgData name="Olsen, Josh" userId="35302c48-3193-4890-ae50-35d612a4c55e" providerId="ADAL" clId="{E6E99940-A476-414C-AC1A-C261EC88610E}" dt="2020-11-30T02:20:52.326" v="7034" actId="1076"/>
          <ac:grpSpMkLst>
            <pc:docMk/>
            <pc:sldMk cId="1031563341" sldId="415"/>
            <ac:grpSpMk id="57" creationId="{EFFC8C2A-FEEC-4C89-AA62-002561B3464D}"/>
          </ac:grpSpMkLst>
        </pc:grpChg>
        <pc:grpChg chg="mod">
          <ac:chgData name="Olsen, Josh" userId="35302c48-3193-4890-ae50-35d612a4c55e" providerId="ADAL" clId="{E6E99940-A476-414C-AC1A-C261EC88610E}" dt="2020-11-30T02:17:09.868" v="6995" actId="207"/>
          <ac:grpSpMkLst>
            <pc:docMk/>
            <pc:sldMk cId="1031563341" sldId="415"/>
            <ac:grpSpMk id="58" creationId="{A32AB8F9-7116-4A05-B86E-B4F8BAAEF277}"/>
          </ac:grpSpMkLst>
        </pc:grpChg>
        <pc:grpChg chg="mod">
          <ac:chgData name="Olsen, Josh" userId="35302c48-3193-4890-ae50-35d612a4c55e" providerId="ADAL" clId="{E6E99940-A476-414C-AC1A-C261EC88610E}" dt="2020-11-30T02:19:20.923" v="7021" actId="571"/>
          <ac:grpSpMkLst>
            <pc:docMk/>
            <pc:sldMk cId="1031563341" sldId="415"/>
            <ac:grpSpMk id="85" creationId="{8F6DFA65-346E-47A4-BCC6-D814D08A5095}"/>
          </ac:grpSpMkLst>
        </pc:grpChg>
        <pc:grpChg chg="mod">
          <ac:chgData name="Olsen, Josh" userId="35302c48-3193-4890-ae50-35d612a4c55e" providerId="ADAL" clId="{E6E99940-A476-414C-AC1A-C261EC88610E}" dt="2020-11-30T02:19:20.923" v="7021" actId="571"/>
          <ac:grpSpMkLst>
            <pc:docMk/>
            <pc:sldMk cId="1031563341" sldId="415"/>
            <ac:grpSpMk id="86" creationId="{393A486E-2E94-45B2-AE01-72BA96A703F8}"/>
          </ac:grpSpMkLst>
        </pc:grpChg>
      </pc:sldChg>
      <pc:sldChg chg="modSp add del">
        <pc:chgData name="Olsen, Josh" userId="35302c48-3193-4890-ae50-35d612a4c55e" providerId="ADAL" clId="{E6E99940-A476-414C-AC1A-C261EC88610E}" dt="2020-11-30T02:25:29.601" v="7200" actId="2696"/>
        <pc:sldMkLst>
          <pc:docMk/>
          <pc:sldMk cId="2755063516" sldId="416"/>
        </pc:sldMkLst>
        <pc:spChg chg="mod">
          <ac:chgData name="Olsen, Josh" userId="35302c48-3193-4890-ae50-35d612a4c55e" providerId="ADAL" clId="{E6E99940-A476-414C-AC1A-C261EC88610E}" dt="2020-11-30T02:22:55.342" v="7094" actId="13822"/>
          <ac:spMkLst>
            <pc:docMk/>
            <pc:sldMk cId="2755063516" sldId="416"/>
            <ac:spMk id="60" creationId="{CBF4675B-232E-4DFB-ABAE-86351061CBA7}"/>
          </ac:spMkLst>
        </pc:spChg>
        <pc:spChg chg="mod">
          <ac:chgData name="Olsen, Josh" userId="35302c48-3193-4890-ae50-35d612a4c55e" providerId="ADAL" clId="{E6E99940-A476-414C-AC1A-C261EC88610E}" dt="2020-11-30T02:23:00.935" v="7095" actId="207"/>
          <ac:spMkLst>
            <pc:docMk/>
            <pc:sldMk cId="2755063516" sldId="416"/>
            <ac:spMk id="61" creationId="{577301C6-CD4B-443F-8290-F0FA0F91AA18}"/>
          </ac:spMkLst>
        </pc:spChg>
        <pc:spChg chg="mod">
          <ac:chgData name="Olsen, Josh" userId="35302c48-3193-4890-ae50-35d612a4c55e" providerId="ADAL" clId="{E6E99940-A476-414C-AC1A-C261EC88610E}" dt="2020-11-30T02:22:46.843" v="7093" actId="13822"/>
          <ac:spMkLst>
            <pc:docMk/>
            <pc:sldMk cId="2755063516" sldId="416"/>
            <ac:spMk id="68" creationId="{59008850-B67A-4EB2-AD3C-BB88EB253639}"/>
          </ac:spMkLst>
        </pc:spChg>
      </pc:sldChg>
      <pc:sldChg chg="modSp add del">
        <pc:chgData name="Olsen, Josh" userId="35302c48-3193-4890-ae50-35d612a4c55e" providerId="ADAL" clId="{E6E99940-A476-414C-AC1A-C261EC88610E}" dt="2020-11-30T02:25:05.581" v="7195" actId="2696"/>
        <pc:sldMkLst>
          <pc:docMk/>
          <pc:sldMk cId="3488214224" sldId="417"/>
        </pc:sldMkLst>
        <pc:spChg chg="mod">
          <ac:chgData name="Olsen, Josh" userId="35302c48-3193-4890-ae50-35d612a4c55e" providerId="ADAL" clId="{E6E99940-A476-414C-AC1A-C261EC88610E}" dt="2020-11-30T02:23:10.802" v="7097" actId="13822"/>
          <ac:spMkLst>
            <pc:docMk/>
            <pc:sldMk cId="3488214224" sldId="417"/>
            <ac:spMk id="68" creationId="{59008850-B67A-4EB2-AD3C-BB88EB253639}"/>
          </ac:spMkLst>
        </pc:spChg>
        <pc:spChg chg="mod">
          <ac:chgData name="Olsen, Josh" userId="35302c48-3193-4890-ae50-35d612a4c55e" providerId="ADAL" clId="{E6E99940-A476-414C-AC1A-C261EC88610E}" dt="2020-11-30T02:23:17.418" v="7098" actId="207"/>
          <ac:spMkLst>
            <pc:docMk/>
            <pc:sldMk cId="3488214224" sldId="417"/>
            <ac:spMk id="87" creationId="{8995ABD2-552F-4F0A-81F9-A2C2C0D7F0A0}"/>
          </ac:spMkLst>
        </pc:spChg>
        <pc:spChg chg="mod">
          <ac:chgData name="Olsen, Josh" userId="35302c48-3193-4890-ae50-35d612a4c55e" providerId="ADAL" clId="{E6E99940-A476-414C-AC1A-C261EC88610E}" dt="2020-11-30T02:23:22.184" v="7099" actId="13822"/>
          <ac:spMkLst>
            <pc:docMk/>
            <pc:sldMk cId="3488214224" sldId="417"/>
            <ac:spMk id="88" creationId="{2D134923-9C84-4DB0-AF46-B8B1A07B5A37}"/>
          </ac:spMkLst>
        </pc:spChg>
      </pc:sldChg>
      <pc:sldChg chg="modSp add">
        <pc:chgData name="Olsen, Josh" userId="35302c48-3193-4890-ae50-35d612a4c55e" providerId="ADAL" clId="{E6E99940-A476-414C-AC1A-C261EC88610E}" dt="2020-11-30T05:46:41.172" v="8575" actId="13822"/>
        <pc:sldMkLst>
          <pc:docMk/>
          <pc:sldMk cId="132814105" sldId="418"/>
        </pc:sldMkLst>
        <pc:spChg chg="mod">
          <ac:chgData name="Olsen, Josh" userId="35302c48-3193-4890-ae50-35d612a4c55e" providerId="ADAL" clId="{E6E99940-A476-414C-AC1A-C261EC88610E}" dt="2020-11-30T02:23:41.287" v="7103" actId="13822"/>
          <ac:spMkLst>
            <pc:docMk/>
            <pc:sldMk cId="132814105" sldId="418"/>
            <ac:spMk id="51" creationId="{588C3380-6BDA-409D-93AB-A9A81FA1DDD0}"/>
          </ac:spMkLst>
        </pc:spChg>
        <pc:spChg chg="mod">
          <ac:chgData name="Olsen, Josh" userId="35302c48-3193-4890-ae50-35d612a4c55e" providerId="ADAL" clId="{E6E99940-A476-414C-AC1A-C261EC88610E}" dt="2020-11-30T05:46:41.172" v="8575" actId="13822"/>
          <ac:spMkLst>
            <pc:docMk/>
            <pc:sldMk cId="132814105" sldId="418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23:32.942" v="7101" actId="207"/>
          <ac:spMkLst>
            <pc:docMk/>
            <pc:sldMk cId="132814105" sldId="418"/>
            <ac:spMk id="87" creationId="{8995ABD2-552F-4F0A-81F9-A2C2C0D7F0A0}"/>
          </ac:spMkLst>
        </pc:spChg>
        <pc:spChg chg="mod">
          <ac:chgData name="Olsen, Josh" userId="35302c48-3193-4890-ae50-35d612a4c55e" providerId="ADAL" clId="{E6E99940-A476-414C-AC1A-C261EC88610E}" dt="2020-11-30T02:24:53.748" v="7186" actId="14100"/>
          <ac:spMkLst>
            <pc:docMk/>
            <pc:sldMk cId="132814105" sldId="418"/>
            <ac:spMk id="88" creationId="{2D134923-9C84-4DB0-AF46-B8B1A07B5A37}"/>
          </ac:spMkLst>
        </pc:spChg>
        <pc:spChg chg="mod">
          <ac:chgData name="Olsen, Josh" userId="35302c48-3193-4890-ae50-35d612a4c55e" providerId="ADAL" clId="{E6E99940-A476-414C-AC1A-C261EC88610E}" dt="2020-11-30T02:24:20.858" v="7152" actId="1035"/>
          <ac:spMkLst>
            <pc:docMk/>
            <pc:sldMk cId="132814105" sldId="418"/>
            <ac:spMk id="90" creationId="{B97F48E1-FEDD-49E9-8234-6C03BF17B898}"/>
          </ac:spMkLst>
        </pc:spChg>
        <pc:spChg chg="mod">
          <ac:chgData name="Olsen, Josh" userId="35302c48-3193-4890-ae50-35d612a4c55e" providerId="ADAL" clId="{E6E99940-A476-414C-AC1A-C261EC88610E}" dt="2020-11-30T02:24:39.160" v="7184" actId="1035"/>
          <ac:spMkLst>
            <pc:docMk/>
            <pc:sldMk cId="132814105" sldId="418"/>
            <ac:spMk id="91" creationId="{D66CA08D-63DE-48BA-AF30-AA098FA02F9E}"/>
          </ac:spMkLst>
        </pc:spChg>
        <pc:spChg chg="mod">
          <ac:chgData name="Olsen, Josh" userId="35302c48-3193-4890-ae50-35d612a4c55e" providerId="ADAL" clId="{E6E99940-A476-414C-AC1A-C261EC88610E}" dt="2020-11-30T02:24:35.282" v="7174" actId="1038"/>
          <ac:spMkLst>
            <pc:docMk/>
            <pc:sldMk cId="132814105" sldId="418"/>
            <ac:spMk id="92" creationId="{C7186FD5-422B-4FBC-9E1A-7F037F583785}"/>
          </ac:spMkLst>
        </pc:spChg>
        <pc:spChg chg="mod">
          <ac:chgData name="Olsen, Josh" userId="35302c48-3193-4890-ae50-35d612a4c55e" providerId="ADAL" clId="{E6E99940-A476-414C-AC1A-C261EC88610E}" dt="2020-11-30T02:24:26.443" v="7162" actId="1037"/>
          <ac:spMkLst>
            <pc:docMk/>
            <pc:sldMk cId="132814105" sldId="418"/>
            <ac:spMk id="93" creationId="{983B7679-F097-42DE-B5CD-41517E878C99}"/>
          </ac:spMkLst>
        </pc:spChg>
        <pc:grpChg chg="mod">
          <ac:chgData name="Olsen, Josh" userId="35302c48-3193-4890-ae50-35d612a4c55e" providerId="ADAL" clId="{E6E99940-A476-414C-AC1A-C261EC88610E}" dt="2020-11-30T02:24:57.932" v="7193" actId="1037"/>
          <ac:grpSpMkLst>
            <pc:docMk/>
            <pc:sldMk cId="132814105" sldId="418"/>
            <ac:grpSpMk id="2" creationId="{DE28AAFE-0C24-4732-912D-82A2600EE61B}"/>
          </ac:grpSpMkLst>
        </pc:grpChg>
      </pc:sldChg>
      <pc:sldChg chg="modSp add">
        <pc:chgData name="Olsen, Josh" userId="35302c48-3193-4890-ae50-35d612a4c55e" providerId="ADAL" clId="{E6E99940-A476-414C-AC1A-C261EC88610E}" dt="2020-11-30T05:46:33.256" v="8574" actId="207"/>
        <pc:sldMkLst>
          <pc:docMk/>
          <pc:sldMk cId="249087560" sldId="419"/>
        </pc:sldMkLst>
        <pc:spChg chg="mod">
          <ac:chgData name="Olsen, Josh" userId="35302c48-3193-4890-ae50-35d612a4c55e" providerId="ADAL" clId="{E6E99940-A476-414C-AC1A-C261EC88610E}" dt="2020-11-30T02:25:10.624" v="7196" actId="13822"/>
          <ac:spMkLst>
            <pc:docMk/>
            <pc:sldMk cId="249087560" sldId="419"/>
            <ac:spMk id="51" creationId="{588C3380-6BDA-409D-93AB-A9A81FA1DDD0}"/>
          </ac:spMkLst>
        </pc:spChg>
        <pc:spChg chg="mod">
          <ac:chgData name="Olsen, Josh" userId="35302c48-3193-4890-ae50-35d612a4c55e" providerId="ADAL" clId="{E6E99940-A476-414C-AC1A-C261EC88610E}" dt="2020-11-30T05:46:33.256" v="8574" actId="207"/>
          <ac:spMkLst>
            <pc:docMk/>
            <pc:sldMk cId="249087560" sldId="419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25:24.021" v="7198" actId="207"/>
          <ac:spMkLst>
            <pc:docMk/>
            <pc:sldMk cId="249087560" sldId="419"/>
            <ac:spMk id="87" creationId="{8995ABD2-552F-4F0A-81F9-A2C2C0D7F0A0}"/>
          </ac:spMkLst>
        </pc:spChg>
        <pc:spChg chg="mod">
          <ac:chgData name="Olsen, Josh" userId="35302c48-3193-4890-ae50-35d612a4c55e" providerId="ADAL" clId="{E6E99940-A476-414C-AC1A-C261EC88610E}" dt="2020-11-30T02:25:17.977" v="7197" actId="13822"/>
          <ac:spMkLst>
            <pc:docMk/>
            <pc:sldMk cId="249087560" sldId="419"/>
            <ac:spMk id="88" creationId="{2D134923-9C84-4DB0-AF46-B8B1A07B5A37}"/>
          </ac:spMkLst>
        </pc:spChg>
      </pc:sldChg>
      <pc:sldChg chg="modSp add">
        <pc:chgData name="Olsen, Josh" userId="35302c48-3193-4890-ae50-35d612a4c55e" providerId="ADAL" clId="{E6E99940-A476-414C-AC1A-C261EC88610E}" dt="2020-11-30T05:46:23.913" v="8573" actId="207"/>
        <pc:sldMkLst>
          <pc:docMk/>
          <pc:sldMk cId="834265134" sldId="420"/>
        </pc:sldMkLst>
        <pc:spChg chg="mod">
          <ac:chgData name="Olsen, Josh" userId="35302c48-3193-4890-ae50-35d612a4c55e" providerId="ADAL" clId="{E6E99940-A476-414C-AC1A-C261EC88610E}" dt="2020-11-30T05:46:23.913" v="8573" actId="207"/>
          <ac:spMkLst>
            <pc:docMk/>
            <pc:sldMk cId="834265134" sldId="420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25:35.866" v="7201" actId="13822"/>
          <ac:spMkLst>
            <pc:docMk/>
            <pc:sldMk cId="834265134" sldId="420"/>
            <ac:spMk id="68" creationId="{59008850-B67A-4EB2-AD3C-BB88EB253639}"/>
          </ac:spMkLst>
        </pc:spChg>
        <pc:spChg chg="mod">
          <ac:chgData name="Olsen, Josh" userId="35302c48-3193-4890-ae50-35d612a4c55e" providerId="ADAL" clId="{E6E99940-A476-414C-AC1A-C261EC88610E}" dt="2020-11-30T02:25:45.616" v="7203" actId="207"/>
          <ac:spMkLst>
            <pc:docMk/>
            <pc:sldMk cId="834265134" sldId="420"/>
            <ac:spMk id="87" creationId="{8995ABD2-552F-4F0A-81F9-A2C2C0D7F0A0}"/>
          </ac:spMkLst>
        </pc:spChg>
        <pc:spChg chg="mod">
          <ac:chgData name="Olsen, Josh" userId="35302c48-3193-4890-ae50-35d612a4c55e" providerId="ADAL" clId="{E6E99940-A476-414C-AC1A-C261EC88610E}" dt="2020-11-30T02:25:39.022" v="7202" actId="13822"/>
          <ac:spMkLst>
            <pc:docMk/>
            <pc:sldMk cId="834265134" sldId="420"/>
            <ac:spMk id="88" creationId="{2D134923-9C84-4DB0-AF46-B8B1A07B5A37}"/>
          </ac:spMkLst>
        </pc:spChg>
      </pc:sldChg>
      <pc:sldChg chg="modSp add">
        <pc:chgData name="Olsen, Josh" userId="35302c48-3193-4890-ae50-35d612a4c55e" providerId="ADAL" clId="{E6E99940-A476-414C-AC1A-C261EC88610E}" dt="2020-11-30T05:46:18.079" v="8572" actId="207"/>
        <pc:sldMkLst>
          <pc:docMk/>
          <pc:sldMk cId="2823780801" sldId="421"/>
        </pc:sldMkLst>
        <pc:spChg chg="mod">
          <ac:chgData name="Olsen, Josh" userId="35302c48-3193-4890-ae50-35d612a4c55e" providerId="ADAL" clId="{E6E99940-A476-414C-AC1A-C261EC88610E}" dt="2020-11-30T05:46:18.079" v="8572" actId="207"/>
          <ac:spMkLst>
            <pc:docMk/>
            <pc:sldMk cId="2823780801" sldId="421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26:07.335" v="7206" actId="13822"/>
          <ac:spMkLst>
            <pc:docMk/>
            <pc:sldMk cId="2823780801" sldId="421"/>
            <ac:spMk id="60" creationId="{CBF4675B-232E-4DFB-ABAE-86351061CBA7}"/>
          </ac:spMkLst>
        </pc:spChg>
        <pc:spChg chg="mod">
          <ac:chgData name="Olsen, Josh" userId="35302c48-3193-4890-ae50-35d612a4c55e" providerId="ADAL" clId="{E6E99940-A476-414C-AC1A-C261EC88610E}" dt="2020-11-30T02:26:12.833" v="7207" actId="207"/>
          <ac:spMkLst>
            <pc:docMk/>
            <pc:sldMk cId="2823780801" sldId="421"/>
            <ac:spMk id="61" creationId="{577301C6-CD4B-443F-8290-F0FA0F91AA18}"/>
          </ac:spMkLst>
        </pc:spChg>
        <pc:spChg chg="mod">
          <ac:chgData name="Olsen, Josh" userId="35302c48-3193-4890-ae50-35d612a4c55e" providerId="ADAL" clId="{E6E99940-A476-414C-AC1A-C261EC88610E}" dt="2020-11-30T02:26:16.294" v="7208" actId="13822"/>
          <ac:spMkLst>
            <pc:docMk/>
            <pc:sldMk cId="2823780801" sldId="421"/>
            <ac:spMk id="68" creationId="{59008850-B67A-4EB2-AD3C-BB88EB253639}"/>
          </ac:spMkLst>
        </pc:spChg>
      </pc:sldChg>
      <pc:sldChg chg="modSp add">
        <pc:chgData name="Olsen, Josh" userId="35302c48-3193-4890-ae50-35d612a4c55e" providerId="ADAL" clId="{E6E99940-A476-414C-AC1A-C261EC88610E}" dt="2020-11-30T05:46:11.501" v="8571" actId="207"/>
        <pc:sldMkLst>
          <pc:docMk/>
          <pc:sldMk cId="3334547705" sldId="422"/>
        </pc:sldMkLst>
        <pc:spChg chg="mod">
          <ac:chgData name="Olsen, Josh" userId="35302c48-3193-4890-ae50-35d612a4c55e" providerId="ADAL" clId="{E6E99940-A476-414C-AC1A-C261EC88610E}" dt="2020-11-30T05:46:11.501" v="8571" actId="207"/>
          <ac:spMkLst>
            <pc:docMk/>
            <pc:sldMk cId="3334547705" sldId="422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30:27.708" v="7258" actId="13822"/>
          <ac:spMkLst>
            <pc:docMk/>
            <pc:sldMk cId="3334547705" sldId="422"/>
            <ac:spMk id="60" creationId="{CBF4675B-232E-4DFB-ABAE-86351061CBA7}"/>
          </ac:spMkLst>
        </pc:spChg>
        <pc:spChg chg="mod">
          <ac:chgData name="Olsen, Josh" userId="35302c48-3193-4890-ae50-35d612a4c55e" providerId="ADAL" clId="{E6E99940-A476-414C-AC1A-C261EC88610E}" dt="2020-11-30T02:26:31.348" v="7212" actId="207"/>
          <ac:spMkLst>
            <pc:docMk/>
            <pc:sldMk cId="3334547705" sldId="422"/>
            <ac:spMk id="61" creationId="{577301C6-CD4B-443F-8290-F0FA0F91AA18}"/>
          </ac:spMkLst>
        </pc:spChg>
        <pc:spChg chg="mod">
          <ac:chgData name="Olsen, Josh" userId="35302c48-3193-4890-ae50-35d612a4c55e" providerId="ADAL" clId="{E6E99940-A476-414C-AC1A-C261EC88610E}" dt="2020-11-30T02:26:35.832" v="7213" actId="13822"/>
          <ac:spMkLst>
            <pc:docMk/>
            <pc:sldMk cId="3334547705" sldId="422"/>
            <ac:spMk id="65" creationId="{65DE4908-A9AE-450C-95B7-4441AD76BCBC}"/>
          </ac:spMkLst>
        </pc:spChg>
      </pc:sldChg>
      <pc:sldChg chg="modSp add">
        <pc:chgData name="Olsen, Josh" userId="35302c48-3193-4890-ae50-35d612a4c55e" providerId="ADAL" clId="{E6E99940-A476-414C-AC1A-C261EC88610E}" dt="2020-11-30T05:46:02.805" v="8570" actId="207"/>
        <pc:sldMkLst>
          <pc:docMk/>
          <pc:sldMk cId="1107421458" sldId="423"/>
        </pc:sldMkLst>
        <pc:spChg chg="mod">
          <ac:chgData name="Olsen, Josh" userId="35302c48-3193-4890-ae50-35d612a4c55e" providerId="ADAL" clId="{E6E99940-A476-414C-AC1A-C261EC88610E}" dt="2020-11-30T02:26:56.578" v="7218" actId="207"/>
          <ac:spMkLst>
            <pc:docMk/>
            <pc:sldMk cId="1107421458" sldId="423"/>
            <ac:spMk id="38" creationId="{7C9E92DF-C23A-4514-AFB8-67E24D1BFC0C}"/>
          </ac:spMkLst>
        </pc:spChg>
        <pc:spChg chg="mod">
          <ac:chgData name="Olsen, Josh" userId="35302c48-3193-4890-ae50-35d612a4c55e" providerId="ADAL" clId="{E6E99940-A476-414C-AC1A-C261EC88610E}" dt="2020-11-30T02:26:52.230" v="7217" actId="13822"/>
          <ac:spMkLst>
            <pc:docMk/>
            <pc:sldMk cId="1107421458" sldId="423"/>
            <ac:spMk id="39" creationId="{F22733DD-66D9-481F-836E-4013B44E1D5A}"/>
          </ac:spMkLst>
        </pc:spChg>
        <pc:spChg chg="mod">
          <ac:chgData name="Olsen, Josh" userId="35302c48-3193-4890-ae50-35d612a4c55e" providerId="ADAL" clId="{E6E99940-A476-414C-AC1A-C261EC88610E}" dt="2020-11-30T05:46:02.805" v="8570" actId="207"/>
          <ac:spMkLst>
            <pc:docMk/>
            <pc:sldMk cId="1107421458" sldId="423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30:20.474" v="7256" actId="13822"/>
          <ac:spMkLst>
            <pc:docMk/>
            <pc:sldMk cId="1107421458" sldId="423"/>
            <ac:spMk id="60" creationId="{CBF4675B-232E-4DFB-ABAE-86351061CBA7}"/>
          </ac:spMkLst>
        </pc:spChg>
        <pc:spChg chg="mod">
          <ac:chgData name="Olsen, Josh" userId="35302c48-3193-4890-ae50-35d612a4c55e" providerId="ADAL" clId="{E6E99940-A476-414C-AC1A-C261EC88610E}" dt="2020-11-30T02:26:49.208" v="7216" actId="13822"/>
          <ac:spMkLst>
            <pc:docMk/>
            <pc:sldMk cId="1107421458" sldId="423"/>
            <ac:spMk id="65" creationId="{65DE4908-A9AE-450C-95B7-4441AD76BCBC}"/>
          </ac:spMkLst>
        </pc:spChg>
      </pc:sldChg>
      <pc:sldChg chg="modSp add">
        <pc:chgData name="Olsen, Josh" userId="35302c48-3193-4890-ae50-35d612a4c55e" providerId="ADAL" clId="{E6E99940-A476-414C-AC1A-C261EC88610E}" dt="2020-11-30T05:45:44.933" v="8568" actId="207"/>
        <pc:sldMkLst>
          <pc:docMk/>
          <pc:sldMk cId="666900280" sldId="424"/>
        </pc:sldMkLst>
        <pc:spChg chg="mod">
          <ac:chgData name="Olsen, Josh" userId="35302c48-3193-4890-ae50-35d612a4c55e" providerId="ADAL" clId="{E6E99940-A476-414C-AC1A-C261EC88610E}" dt="2020-11-30T02:27:34.175" v="7227" actId="207"/>
          <ac:spMkLst>
            <pc:docMk/>
            <pc:sldMk cId="666900280" sldId="424"/>
            <ac:spMk id="38" creationId="{7C9E92DF-C23A-4514-AFB8-67E24D1BFC0C}"/>
          </ac:spMkLst>
        </pc:spChg>
        <pc:spChg chg="mod">
          <ac:chgData name="Olsen, Josh" userId="35302c48-3193-4890-ae50-35d612a4c55e" providerId="ADAL" clId="{E6E99940-A476-414C-AC1A-C261EC88610E}" dt="2020-11-30T02:27:28.135" v="7226" actId="13822"/>
          <ac:spMkLst>
            <pc:docMk/>
            <pc:sldMk cId="666900280" sldId="424"/>
            <ac:spMk id="39" creationId="{F22733DD-66D9-481F-836E-4013B44E1D5A}"/>
          </ac:spMkLst>
        </pc:spChg>
        <pc:spChg chg="mod">
          <ac:chgData name="Olsen, Josh" userId="35302c48-3193-4890-ae50-35d612a4c55e" providerId="ADAL" clId="{E6E99940-A476-414C-AC1A-C261EC88610E}" dt="2020-11-30T05:45:44.933" v="8568" actId="207"/>
          <ac:spMkLst>
            <pc:docMk/>
            <pc:sldMk cId="666900280" sldId="424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30:15.302" v="7255" actId="13822"/>
          <ac:spMkLst>
            <pc:docMk/>
            <pc:sldMk cId="666900280" sldId="424"/>
            <ac:spMk id="60" creationId="{CBF4675B-232E-4DFB-ABAE-86351061CBA7}"/>
          </ac:spMkLst>
        </pc:spChg>
        <pc:spChg chg="mod">
          <ac:chgData name="Olsen, Josh" userId="35302c48-3193-4890-ae50-35d612a4c55e" providerId="ADAL" clId="{E6E99940-A476-414C-AC1A-C261EC88610E}" dt="2020-11-30T02:27:38.658" v="7228" actId="13822"/>
          <ac:spMkLst>
            <pc:docMk/>
            <pc:sldMk cId="666900280" sldId="424"/>
            <ac:spMk id="63" creationId="{98C9381D-7A9B-4FD8-A13A-3419FE4F786E}"/>
          </ac:spMkLst>
        </pc:spChg>
      </pc:sldChg>
      <pc:sldChg chg="modSp add">
        <pc:chgData name="Olsen, Josh" userId="35302c48-3193-4890-ae50-35d612a4c55e" providerId="ADAL" clId="{E6E99940-A476-414C-AC1A-C261EC88610E}" dt="2020-11-30T05:47:00.647" v="8576" actId="207"/>
        <pc:sldMkLst>
          <pc:docMk/>
          <pc:sldMk cId="2892753125" sldId="425"/>
        </pc:sldMkLst>
        <pc:spChg chg="mod">
          <ac:chgData name="Olsen, Josh" userId="35302c48-3193-4890-ae50-35d612a4c55e" providerId="ADAL" clId="{E6E99940-A476-414C-AC1A-C261EC88610E}" dt="2020-11-30T02:28:01.381" v="7233" actId="207"/>
          <ac:spMkLst>
            <pc:docMk/>
            <pc:sldMk cId="2892753125" sldId="425"/>
            <ac:spMk id="20" creationId="{B4A95837-E595-4953-B7D2-883566700066}"/>
          </ac:spMkLst>
        </pc:spChg>
        <pc:spChg chg="mod">
          <ac:chgData name="Olsen, Josh" userId="35302c48-3193-4890-ae50-35d612a4c55e" providerId="ADAL" clId="{E6E99940-A476-414C-AC1A-C261EC88610E}" dt="2020-11-30T02:27:56.628" v="7232" actId="13822"/>
          <ac:spMkLst>
            <pc:docMk/>
            <pc:sldMk cId="2892753125" sldId="425"/>
            <ac:spMk id="21" creationId="{7ACCD986-BD59-4F41-8784-E40E9D56C5E4}"/>
          </ac:spMkLst>
        </pc:spChg>
        <pc:spChg chg="mod">
          <ac:chgData name="Olsen, Josh" userId="35302c48-3193-4890-ae50-35d612a4c55e" providerId="ADAL" clId="{E6E99940-A476-414C-AC1A-C261EC88610E}" dt="2020-11-30T05:47:00.647" v="8576" actId="207"/>
          <ac:spMkLst>
            <pc:docMk/>
            <pc:sldMk cId="2892753125" sldId="425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30:04.395" v="7254" actId="13822"/>
          <ac:spMkLst>
            <pc:docMk/>
            <pc:sldMk cId="2892753125" sldId="425"/>
            <ac:spMk id="60" creationId="{CBF4675B-232E-4DFB-ABAE-86351061CBA7}"/>
          </ac:spMkLst>
        </pc:spChg>
        <pc:spChg chg="mod">
          <ac:chgData name="Olsen, Josh" userId="35302c48-3193-4890-ae50-35d612a4c55e" providerId="ADAL" clId="{E6E99940-A476-414C-AC1A-C261EC88610E}" dt="2020-11-30T02:27:53.691" v="7231" actId="13822"/>
          <ac:spMkLst>
            <pc:docMk/>
            <pc:sldMk cId="2892753125" sldId="425"/>
            <ac:spMk id="63" creationId="{98C9381D-7A9B-4FD8-A13A-3419FE4F786E}"/>
          </ac:spMkLst>
        </pc:spChg>
      </pc:sldChg>
      <pc:sldChg chg="modSp add">
        <pc:chgData name="Olsen, Josh" userId="35302c48-3193-4890-ae50-35d612a4c55e" providerId="ADAL" clId="{E6E99940-A476-414C-AC1A-C261EC88610E}" dt="2020-11-30T05:47:06.524" v="8577" actId="207"/>
        <pc:sldMkLst>
          <pc:docMk/>
          <pc:sldMk cId="3799251675" sldId="426"/>
        </pc:sldMkLst>
        <pc:spChg chg="mod">
          <ac:chgData name="Olsen, Josh" userId="35302c48-3193-4890-ae50-35d612a4c55e" providerId="ADAL" clId="{E6E99940-A476-414C-AC1A-C261EC88610E}" dt="2020-11-30T02:28:15.961" v="7236" actId="207"/>
          <ac:spMkLst>
            <pc:docMk/>
            <pc:sldMk cId="3799251675" sldId="426"/>
            <ac:spMk id="13" creationId="{6A8774D9-76F8-42BF-BBF0-02F9CD7DD39F}"/>
          </ac:spMkLst>
        </pc:spChg>
        <pc:spChg chg="mod">
          <ac:chgData name="Olsen, Josh" userId="35302c48-3193-4890-ae50-35d612a4c55e" providerId="ADAL" clId="{E6E99940-A476-414C-AC1A-C261EC88610E}" dt="2020-11-30T02:28:24.666" v="7239" actId="13822"/>
          <ac:spMkLst>
            <pc:docMk/>
            <pc:sldMk cId="3799251675" sldId="426"/>
            <ac:spMk id="14" creationId="{DF0AB9CB-A1A1-47A7-89D5-DD3F81B18FB0}"/>
          </ac:spMkLst>
        </pc:spChg>
        <pc:spChg chg="mod">
          <ac:chgData name="Olsen, Josh" userId="35302c48-3193-4890-ae50-35d612a4c55e" providerId="ADAL" clId="{E6E99940-A476-414C-AC1A-C261EC88610E}" dt="2020-11-30T02:28:18.924" v="7237" actId="207"/>
          <ac:spMkLst>
            <pc:docMk/>
            <pc:sldMk cId="3799251675" sldId="426"/>
            <ac:spMk id="20" creationId="{B4A95837-E595-4953-B7D2-883566700066}"/>
          </ac:spMkLst>
        </pc:spChg>
        <pc:spChg chg="mod">
          <ac:chgData name="Olsen, Josh" userId="35302c48-3193-4890-ae50-35d612a4c55e" providerId="ADAL" clId="{E6E99940-A476-414C-AC1A-C261EC88610E}" dt="2020-11-30T02:28:22.104" v="7238" actId="13822"/>
          <ac:spMkLst>
            <pc:docMk/>
            <pc:sldMk cId="3799251675" sldId="426"/>
            <ac:spMk id="21" creationId="{7ACCD986-BD59-4F41-8784-E40E9D56C5E4}"/>
          </ac:spMkLst>
        </pc:spChg>
        <pc:spChg chg="mod">
          <ac:chgData name="Olsen, Josh" userId="35302c48-3193-4890-ae50-35d612a4c55e" providerId="ADAL" clId="{E6E99940-A476-414C-AC1A-C261EC88610E}" dt="2020-11-30T05:47:06.524" v="8577" actId="207"/>
          <ac:spMkLst>
            <pc:docMk/>
            <pc:sldMk cId="3799251675" sldId="426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29:57.577" v="7253" actId="13822"/>
          <ac:spMkLst>
            <pc:docMk/>
            <pc:sldMk cId="3799251675" sldId="426"/>
            <ac:spMk id="60" creationId="{CBF4675B-232E-4DFB-ABAE-86351061CBA7}"/>
          </ac:spMkLst>
        </pc:spChg>
      </pc:sldChg>
      <pc:sldChg chg="add del">
        <pc:chgData name="Olsen, Josh" userId="35302c48-3193-4890-ae50-35d612a4c55e" providerId="ADAL" clId="{E6E99940-A476-414C-AC1A-C261EC88610E}" dt="2020-11-30T02:28:29.955" v="7241"/>
        <pc:sldMkLst>
          <pc:docMk/>
          <pc:sldMk cId="2159476190" sldId="427"/>
        </pc:sldMkLst>
      </pc:sldChg>
      <pc:sldChg chg="modSp add">
        <pc:chgData name="Olsen, Josh" userId="35302c48-3193-4890-ae50-35d612a4c55e" providerId="ADAL" clId="{E6E99940-A476-414C-AC1A-C261EC88610E}" dt="2020-11-30T05:47:15.865" v="8578" actId="207"/>
        <pc:sldMkLst>
          <pc:docMk/>
          <pc:sldMk cId="4089270590" sldId="427"/>
        </pc:sldMkLst>
        <pc:spChg chg="mod">
          <ac:chgData name="Olsen, Josh" userId="35302c48-3193-4890-ae50-35d612a4c55e" providerId="ADAL" clId="{E6E99940-A476-414C-AC1A-C261EC88610E}" dt="2020-11-30T02:29:01.032" v="7246" actId="13822"/>
          <ac:spMkLst>
            <pc:docMk/>
            <pc:sldMk cId="4089270590" sldId="427"/>
            <ac:spMk id="4" creationId="{5E236DF3-5FDA-41DD-A6AC-85DA12F67238}"/>
          </ac:spMkLst>
        </pc:spChg>
        <pc:spChg chg="mod">
          <ac:chgData name="Olsen, Josh" userId="35302c48-3193-4890-ae50-35d612a4c55e" providerId="ADAL" clId="{E6E99940-A476-414C-AC1A-C261EC88610E}" dt="2020-11-30T02:28:58.895" v="7245" actId="207"/>
          <ac:spMkLst>
            <pc:docMk/>
            <pc:sldMk cId="4089270590" sldId="427"/>
            <ac:spMk id="9" creationId="{7DC970F0-ABD5-4DDE-AF0C-E99EFE1D7686}"/>
          </ac:spMkLst>
        </pc:spChg>
        <pc:spChg chg="mod">
          <ac:chgData name="Olsen, Josh" userId="35302c48-3193-4890-ae50-35d612a4c55e" providerId="ADAL" clId="{E6E99940-A476-414C-AC1A-C261EC88610E}" dt="2020-11-30T02:28:56.648" v="7244" actId="207"/>
          <ac:spMkLst>
            <pc:docMk/>
            <pc:sldMk cId="4089270590" sldId="427"/>
            <ac:spMk id="13" creationId="{6A8774D9-76F8-42BF-BBF0-02F9CD7DD39F}"/>
          </ac:spMkLst>
        </pc:spChg>
        <pc:spChg chg="mod">
          <ac:chgData name="Olsen, Josh" userId="35302c48-3193-4890-ae50-35d612a4c55e" providerId="ADAL" clId="{E6E99940-A476-414C-AC1A-C261EC88610E}" dt="2020-11-30T02:29:03.041" v="7247" actId="13822"/>
          <ac:spMkLst>
            <pc:docMk/>
            <pc:sldMk cId="4089270590" sldId="427"/>
            <ac:spMk id="14" creationId="{DF0AB9CB-A1A1-47A7-89D5-DD3F81B18FB0}"/>
          </ac:spMkLst>
        </pc:spChg>
        <pc:spChg chg="mod">
          <ac:chgData name="Olsen, Josh" userId="35302c48-3193-4890-ae50-35d612a4c55e" providerId="ADAL" clId="{E6E99940-A476-414C-AC1A-C261EC88610E}" dt="2020-11-30T05:47:15.865" v="8578" actId="207"/>
          <ac:spMkLst>
            <pc:docMk/>
            <pc:sldMk cId="4089270590" sldId="427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02:29:48.623" v="7252" actId="13822"/>
          <ac:spMkLst>
            <pc:docMk/>
            <pc:sldMk cId="4089270590" sldId="427"/>
            <ac:spMk id="60" creationId="{CBF4675B-232E-4DFB-ABAE-86351061CBA7}"/>
          </ac:spMkLst>
        </pc:spChg>
      </pc:sldChg>
      <pc:sldChg chg="modSp add">
        <pc:chgData name="Olsen, Josh" userId="35302c48-3193-4890-ae50-35d612a4c55e" providerId="ADAL" clId="{E6E99940-A476-414C-AC1A-C261EC88610E}" dt="2020-11-30T18:46:55.081" v="8581" actId="13822"/>
        <pc:sldMkLst>
          <pc:docMk/>
          <pc:sldMk cId="1367658851" sldId="428"/>
        </pc:sldMkLst>
        <pc:spChg chg="mod">
          <ac:chgData name="Olsen, Josh" userId="35302c48-3193-4890-ae50-35d612a4c55e" providerId="ADAL" clId="{E6E99940-A476-414C-AC1A-C261EC88610E}" dt="2020-11-30T02:29:10.438" v="7250" actId="13822"/>
          <ac:spMkLst>
            <pc:docMk/>
            <pc:sldMk cId="1367658851" sldId="428"/>
            <ac:spMk id="4" creationId="{5E236DF3-5FDA-41DD-A6AC-85DA12F67238}"/>
          </ac:spMkLst>
        </pc:spChg>
        <pc:spChg chg="mod">
          <ac:chgData name="Olsen, Josh" userId="35302c48-3193-4890-ae50-35d612a4c55e" providerId="ADAL" clId="{E6E99940-A476-414C-AC1A-C261EC88610E}" dt="2020-11-30T02:29:12.982" v="7251" actId="207"/>
          <ac:spMkLst>
            <pc:docMk/>
            <pc:sldMk cId="1367658851" sldId="428"/>
            <ac:spMk id="9" creationId="{7DC970F0-ABD5-4DDE-AF0C-E99EFE1D7686}"/>
          </ac:spMkLst>
        </pc:spChg>
        <pc:spChg chg="mod">
          <ac:chgData name="Olsen, Josh" userId="35302c48-3193-4890-ae50-35d612a4c55e" providerId="ADAL" clId="{E6E99940-A476-414C-AC1A-C261EC88610E}" dt="2020-11-30T05:47:22.501" v="8579" actId="207"/>
          <ac:spMkLst>
            <pc:docMk/>
            <pc:sldMk cId="1367658851" sldId="428"/>
            <ac:spMk id="56" creationId="{AA931250-1430-4962-8414-E650D3461CB1}"/>
          </ac:spMkLst>
        </pc:spChg>
        <pc:spChg chg="mod">
          <ac:chgData name="Olsen, Josh" userId="35302c48-3193-4890-ae50-35d612a4c55e" providerId="ADAL" clId="{E6E99940-A476-414C-AC1A-C261EC88610E}" dt="2020-11-30T18:46:55.081" v="8581" actId="13822"/>
          <ac:spMkLst>
            <pc:docMk/>
            <pc:sldMk cId="1367658851" sldId="428"/>
            <ac:spMk id="60" creationId="{CBF4675B-232E-4DFB-ABAE-86351061CBA7}"/>
          </ac:spMkLst>
        </pc:spChg>
      </pc:sldChg>
      <pc:sldChg chg="addSp modSp add">
        <pc:chgData name="Olsen, Josh" userId="35302c48-3193-4890-ae50-35d612a4c55e" providerId="ADAL" clId="{E6E99940-A476-414C-AC1A-C261EC88610E}" dt="2020-11-30T02:42:08.759" v="7441" actId="20577"/>
        <pc:sldMkLst>
          <pc:docMk/>
          <pc:sldMk cId="1997833282" sldId="429"/>
        </pc:sldMkLst>
        <pc:spChg chg="mod">
          <ac:chgData name="Olsen, Josh" userId="35302c48-3193-4890-ae50-35d612a4c55e" providerId="ADAL" clId="{E6E99940-A476-414C-AC1A-C261EC88610E}" dt="2020-11-30T02:39:08.149" v="7396" actId="20577"/>
          <ac:spMkLst>
            <pc:docMk/>
            <pc:sldMk cId="1997833282" sldId="429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1-30T02:42:08.759" v="7441" actId="20577"/>
          <ac:spMkLst>
            <pc:docMk/>
            <pc:sldMk cId="1997833282" sldId="429"/>
            <ac:spMk id="7" creationId="{C6C655B8-70B1-421B-9820-CCDD75A6BCA1}"/>
          </ac:spMkLst>
        </pc:spChg>
        <pc:picChg chg="add mod">
          <ac:chgData name="Olsen, Josh" userId="35302c48-3193-4890-ae50-35d612a4c55e" providerId="ADAL" clId="{E6E99940-A476-414C-AC1A-C261EC88610E}" dt="2020-11-30T02:40:43.186" v="7400" actId="1076"/>
          <ac:picMkLst>
            <pc:docMk/>
            <pc:sldMk cId="1997833282" sldId="429"/>
            <ac:picMk id="6" creationId="{96D90B67-AA63-4006-A8D9-73650D81AE07}"/>
          </ac:picMkLst>
        </pc:picChg>
      </pc:sldChg>
      <pc:sldChg chg="addSp delSp modSp add del">
        <pc:chgData name="Olsen, Josh" userId="35302c48-3193-4890-ae50-35d612a4c55e" providerId="ADAL" clId="{E6E99940-A476-414C-AC1A-C261EC88610E}" dt="2020-12-01T06:41:11.855" v="13174" actId="2696"/>
        <pc:sldMkLst>
          <pc:docMk/>
          <pc:sldMk cId="966017290" sldId="430"/>
        </pc:sldMkLst>
        <pc:spChg chg="add del">
          <ac:chgData name="Olsen, Josh" userId="35302c48-3193-4890-ae50-35d612a4c55e" providerId="ADAL" clId="{E6E99940-A476-414C-AC1A-C261EC88610E}" dt="2020-11-30T02:46:37.757" v="7508"/>
          <ac:spMkLst>
            <pc:docMk/>
            <pc:sldMk cId="966017290" sldId="430"/>
            <ac:spMk id="3" creationId="{6B07730F-18C9-40D9-B30F-3002DF46770F}"/>
          </ac:spMkLst>
        </pc:spChg>
        <pc:spChg chg="add mod">
          <ac:chgData name="Olsen, Josh" userId="35302c48-3193-4890-ae50-35d612a4c55e" providerId="ADAL" clId="{E6E99940-A476-414C-AC1A-C261EC88610E}" dt="2020-11-30T02:47:17.966" v="7512" actId="1076"/>
          <ac:spMkLst>
            <pc:docMk/>
            <pc:sldMk cId="966017290" sldId="430"/>
            <ac:spMk id="7" creationId="{1E317124-15EB-4A77-9F42-AAA909389563}"/>
          </ac:spMkLst>
        </pc:spChg>
        <pc:picChg chg="del">
          <ac:chgData name="Olsen, Josh" userId="35302c48-3193-4890-ae50-35d612a4c55e" providerId="ADAL" clId="{E6E99940-A476-414C-AC1A-C261EC88610E}" dt="2020-11-30T02:46:10.249" v="7506" actId="478"/>
          <ac:picMkLst>
            <pc:docMk/>
            <pc:sldMk cId="966017290" sldId="430"/>
            <ac:picMk id="4" creationId="{17B26EF3-E8E1-4118-A88D-43B5D3F86562}"/>
          </ac:picMkLst>
        </pc:picChg>
        <pc:picChg chg="add mod ord">
          <ac:chgData name="Olsen, Josh" userId="35302c48-3193-4890-ae50-35d612a4c55e" providerId="ADAL" clId="{E6E99940-A476-414C-AC1A-C261EC88610E}" dt="2020-11-30T02:46:08.669" v="7505" actId="167"/>
          <ac:picMkLst>
            <pc:docMk/>
            <pc:sldMk cId="966017290" sldId="430"/>
            <ac:picMk id="6" creationId="{20B5D7DD-229E-4052-BECD-E22801C683A5}"/>
          </ac:picMkLst>
        </pc:picChg>
      </pc:sldChg>
      <pc:sldChg chg="addSp delSp modSp add">
        <pc:chgData name="Olsen, Josh" userId="35302c48-3193-4890-ae50-35d612a4c55e" providerId="ADAL" clId="{E6E99940-A476-414C-AC1A-C261EC88610E}" dt="2020-11-30T04:37:44.142" v="8166" actId="313"/>
        <pc:sldMkLst>
          <pc:docMk/>
          <pc:sldMk cId="541231225" sldId="431"/>
        </pc:sldMkLst>
        <pc:spChg chg="mod">
          <ac:chgData name="Olsen, Josh" userId="35302c48-3193-4890-ae50-35d612a4c55e" providerId="ADAL" clId="{E6E99940-A476-414C-AC1A-C261EC88610E}" dt="2020-11-30T04:35:52.143" v="8089" actId="20577"/>
          <ac:spMkLst>
            <pc:docMk/>
            <pc:sldMk cId="541231225" sldId="431"/>
            <ac:spMk id="2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30T04:37:44.142" v="8166" actId="313"/>
          <ac:spMkLst>
            <pc:docMk/>
            <pc:sldMk cId="541231225" sldId="431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1-30T04:34:09.385" v="8036" actId="478"/>
          <ac:spMkLst>
            <pc:docMk/>
            <pc:sldMk cId="541231225" sldId="431"/>
            <ac:spMk id="8" creationId="{78BA5369-FD45-4C8C-8586-AB9799AE3A21}"/>
          </ac:spMkLst>
        </pc:spChg>
        <pc:spChg chg="del">
          <ac:chgData name="Olsen, Josh" userId="35302c48-3193-4890-ae50-35d612a4c55e" providerId="ADAL" clId="{E6E99940-A476-414C-AC1A-C261EC88610E}" dt="2020-11-30T04:34:06.472" v="8034" actId="478"/>
          <ac:spMkLst>
            <pc:docMk/>
            <pc:sldMk cId="541231225" sldId="431"/>
            <ac:spMk id="9" creationId="{AF12D888-A03D-4927-A0C7-2602AD5EBF0B}"/>
          </ac:spMkLst>
        </pc:spChg>
        <pc:picChg chg="del mod">
          <ac:chgData name="Olsen, Josh" userId="35302c48-3193-4890-ae50-35d612a4c55e" providerId="ADAL" clId="{E6E99940-A476-414C-AC1A-C261EC88610E}" dt="2020-11-30T04:34:24.365" v="8044" actId="478"/>
          <ac:picMkLst>
            <pc:docMk/>
            <pc:sldMk cId="541231225" sldId="431"/>
            <ac:picMk id="6" creationId="{EE118B30-75E9-4850-A249-0DFD137030DC}"/>
          </ac:picMkLst>
        </pc:picChg>
        <pc:picChg chg="add ord">
          <ac:chgData name="Olsen, Josh" userId="35302c48-3193-4890-ae50-35d612a4c55e" providerId="ADAL" clId="{E6E99940-A476-414C-AC1A-C261EC88610E}" dt="2020-11-30T04:34:23.168" v="8043" actId="167"/>
          <ac:picMkLst>
            <pc:docMk/>
            <pc:sldMk cId="541231225" sldId="431"/>
            <ac:picMk id="10" creationId="{E3760A4F-9278-4302-822D-8ED37A45D2B2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19:09:50.323" v="13998" actId="20577"/>
        <pc:sldMkLst>
          <pc:docMk/>
          <pc:sldMk cId="1245032000" sldId="432"/>
        </pc:sldMkLst>
        <pc:spChg chg="mod">
          <ac:chgData name="Olsen, Josh" userId="35302c48-3193-4890-ae50-35d612a4c55e" providerId="ADAL" clId="{E6E99940-A476-414C-AC1A-C261EC88610E}" dt="2020-11-30T05:37:26.901" v="8454" actId="20577"/>
          <ac:spMkLst>
            <pc:docMk/>
            <pc:sldMk cId="1245032000" sldId="432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19:09:50.323" v="13998" actId="20577"/>
          <ac:spMkLst>
            <pc:docMk/>
            <pc:sldMk cId="1245032000" sldId="432"/>
            <ac:spMk id="3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1-30T05:39:06.717" v="8461" actId="478"/>
          <ac:spMkLst>
            <pc:docMk/>
            <pc:sldMk cId="1245032000" sldId="432"/>
            <ac:spMk id="11" creationId="{6DB6CA2C-2D85-45EB-A736-E835DDA7F026}"/>
          </ac:spMkLst>
        </pc:spChg>
        <pc:spChg chg="del">
          <ac:chgData name="Olsen, Josh" userId="35302c48-3193-4890-ae50-35d612a4c55e" providerId="ADAL" clId="{E6E99940-A476-414C-AC1A-C261EC88610E}" dt="2020-11-30T05:39:08.182" v="8462" actId="478"/>
          <ac:spMkLst>
            <pc:docMk/>
            <pc:sldMk cId="1245032000" sldId="432"/>
            <ac:spMk id="12" creationId="{90E1D3E1-D458-4879-BB39-67E5980F988C}"/>
          </ac:spMkLst>
        </pc:spChg>
        <pc:picChg chg="add del mod ord">
          <ac:chgData name="Olsen, Josh" userId="35302c48-3193-4890-ae50-35d612a4c55e" providerId="ADAL" clId="{E6E99940-A476-414C-AC1A-C261EC88610E}" dt="2020-11-30T05:40:18.426" v="8469" actId="478"/>
          <ac:picMkLst>
            <pc:docMk/>
            <pc:sldMk cId="1245032000" sldId="432"/>
            <ac:picMk id="4" creationId="{30DAD284-8DE5-4F20-A2F7-9775D1D01EEB}"/>
          </ac:picMkLst>
        </pc:picChg>
        <pc:picChg chg="add del mod ord">
          <ac:chgData name="Olsen, Josh" userId="35302c48-3193-4890-ae50-35d612a4c55e" providerId="ADAL" clId="{E6E99940-A476-414C-AC1A-C261EC88610E}" dt="2020-11-30T05:41:55.501" v="8475" actId="478"/>
          <ac:picMkLst>
            <pc:docMk/>
            <pc:sldMk cId="1245032000" sldId="432"/>
            <ac:picMk id="6" creationId="{50506274-8744-42E6-92BF-2CBA3B58FE4B}"/>
          </ac:picMkLst>
        </pc:picChg>
        <pc:picChg chg="add mod ord">
          <ac:chgData name="Olsen, Josh" userId="35302c48-3193-4890-ae50-35d612a4c55e" providerId="ADAL" clId="{E6E99940-A476-414C-AC1A-C261EC88610E}" dt="2020-11-30T05:41:53.960" v="8474" actId="167"/>
          <ac:picMkLst>
            <pc:docMk/>
            <pc:sldMk cId="1245032000" sldId="432"/>
            <ac:picMk id="7" creationId="{587EC4DF-0D17-4EED-8987-6B801650437C}"/>
          </ac:picMkLst>
        </pc:picChg>
        <pc:picChg chg="del">
          <ac:chgData name="Olsen, Josh" userId="35302c48-3193-4890-ae50-35d612a4c55e" providerId="ADAL" clId="{E6E99940-A476-414C-AC1A-C261EC88610E}" dt="2020-11-30T05:39:05.057" v="8460" actId="478"/>
          <ac:picMkLst>
            <pc:docMk/>
            <pc:sldMk cId="1245032000" sldId="432"/>
            <ac:picMk id="9" creationId="{69DEB9B3-FD2B-4154-B672-CC9F73065FD7}"/>
          </ac:picMkLst>
        </pc:picChg>
      </pc:sldChg>
      <pc:sldChg chg="addSp delSp modSp add del">
        <pc:chgData name="Olsen, Josh" userId="35302c48-3193-4890-ae50-35d612a4c55e" providerId="ADAL" clId="{E6E99940-A476-414C-AC1A-C261EC88610E}" dt="2020-12-01T02:54:31.253" v="9624" actId="2696"/>
        <pc:sldMkLst>
          <pc:docMk/>
          <pc:sldMk cId="2257352050" sldId="433"/>
        </pc:sldMkLst>
        <pc:spChg chg="del">
          <ac:chgData name="Olsen, Josh" userId="35302c48-3193-4890-ae50-35d612a4c55e" providerId="ADAL" clId="{E6E99940-A476-414C-AC1A-C261EC88610E}" dt="2020-12-01T00:04:28.894" v="8651" actId="478"/>
          <ac:spMkLst>
            <pc:docMk/>
            <pc:sldMk cId="2257352050" sldId="433"/>
            <ac:spMk id="4" creationId="{2E1B5DA6-1C1B-40D3-BE11-45EE6EB8C44B}"/>
          </ac:spMkLst>
        </pc:spChg>
        <pc:spChg chg="add mod">
          <ac:chgData name="Olsen, Josh" userId="35302c48-3193-4890-ae50-35d612a4c55e" providerId="ADAL" clId="{E6E99940-A476-414C-AC1A-C261EC88610E}" dt="2020-12-01T02:54:26.461" v="9622" actId="1076"/>
          <ac:spMkLst>
            <pc:docMk/>
            <pc:sldMk cId="2257352050" sldId="433"/>
            <ac:spMk id="8" creationId="{71BA3640-610A-4377-AC32-DD1E3ECC9F78}"/>
          </ac:spMkLst>
        </pc:spChg>
        <pc:picChg chg="del">
          <ac:chgData name="Olsen, Josh" userId="35302c48-3193-4890-ae50-35d612a4c55e" providerId="ADAL" clId="{E6E99940-A476-414C-AC1A-C261EC88610E}" dt="2020-12-01T00:04:33.844" v="8652" actId="478"/>
          <ac:picMkLst>
            <pc:docMk/>
            <pc:sldMk cId="2257352050" sldId="433"/>
            <ac:picMk id="7" creationId="{85AC07F1-34A5-42C2-A4E5-8033B6F55004}"/>
          </ac:picMkLst>
        </pc:picChg>
      </pc:sldChg>
      <pc:sldChg chg="addSp delSp modSp add">
        <pc:chgData name="Olsen, Josh" userId="35302c48-3193-4890-ae50-35d612a4c55e" providerId="ADAL" clId="{E6E99940-A476-414C-AC1A-C261EC88610E}" dt="2020-12-03T00:30:48.414" v="15911" actId="14734"/>
        <pc:sldMkLst>
          <pc:docMk/>
          <pc:sldMk cId="962126379" sldId="434"/>
        </pc:sldMkLst>
        <pc:spChg chg="mod">
          <ac:chgData name="Olsen, Josh" userId="35302c48-3193-4890-ae50-35d612a4c55e" providerId="ADAL" clId="{E6E99940-A476-414C-AC1A-C261EC88610E}" dt="2020-12-01T04:47:30.534" v="11595" actId="14100"/>
          <ac:spMkLst>
            <pc:docMk/>
            <pc:sldMk cId="962126379" sldId="434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4:10:26.531" v="11289" actId="1076"/>
          <ac:spMkLst>
            <pc:docMk/>
            <pc:sldMk cId="962126379" sldId="434"/>
            <ac:spMk id="3" creationId="{00000000-0000-0000-0000-000000000000}"/>
          </ac:spMkLst>
        </pc:spChg>
        <pc:spChg chg="add del">
          <ac:chgData name="Olsen, Josh" userId="35302c48-3193-4890-ae50-35d612a4c55e" providerId="ADAL" clId="{E6E99940-A476-414C-AC1A-C261EC88610E}" dt="2020-12-01T00:17:39.402" v="9121"/>
          <ac:spMkLst>
            <pc:docMk/>
            <pc:sldMk cId="962126379" sldId="434"/>
            <ac:spMk id="4" creationId="{EBD40F84-1B53-417A-B7F5-734C6D96D29D}"/>
          </ac:spMkLst>
        </pc:spChg>
        <pc:spChg chg="add mod">
          <ac:chgData name="Olsen, Josh" userId="35302c48-3193-4890-ae50-35d612a4c55e" providerId="ADAL" clId="{E6E99940-A476-414C-AC1A-C261EC88610E}" dt="2020-12-01T03:53:16.893" v="10917" actId="14100"/>
          <ac:spMkLst>
            <pc:docMk/>
            <pc:sldMk cId="962126379" sldId="434"/>
            <ac:spMk id="5" creationId="{F200BE5B-8A36-42A4-8510-3037EAC03D1D}"/>
          </ac:spMkLst>
        </pc:spChg>
        <pc:spChg chg="add del">
          <ac:chgData name="Olsen, Josh" userId="35302c48-3193-4890-ae50-35d612a4c55e" providerId="ADAL" clId="{E6E99940-A476-414C-AC1A-C261EC88610E}" dt="2020-12-01T03:50:38.191" v="10900" actId="478"/>
          <ac:spMkLst>
            <pc:docMk/>
            <pc:sldMk cId="962126379" sldId="434"/>
            <ac:spMk id="8" creationId="{55DB7D5E-DAD8-4C20-A504-57A17195BD65}"/>
          </ac:spMkLst>
        </pc:spChg>
        <pc:spChg chg="add mod">
          <ac:chgData name="Olsen, Josh" userId="35302c48-3193-4890-ae50-35d612a4c55e" providerId="ADAL" clId="{E6E99940-A476-414C-AC1A-C261EC88610E}" dt="2020-12-01T03:54:33.670" v="10937" actId="14100"/>
          <ac:spMkLst>
            <pc:docMk/>
            <pc:sldMk cId="962126379" sldId="434"/>
            <ac:spMk id="10" creationId="{23A4EF4D-38C7-458A-9D59-9DD904A962B4}"/>
          </ac:spMkLst>
        </pc:spChg>
        <pc:spChg chg="add mod">
          <ac:chgData name="Olsen, Josh" userId="35302c48-3193-4890-ae50-35d612a4c55e" providerId="ADAL" clId="{E6E99940-A476-414C-AC1A-C261EC88610E}" dt="2020-12-01T03:55:26.345" v="10947" actId="14100"/>
          <ac:spMkLst>
            <pc:docMk/>
            <pc:sldMk cId="962126379" sldId="434"/>
            <ac:spMk id="11" creationId="{9769D32E-0E2E-4843-AC26-909D75405735}"/>
          </ac:spMkLst>
        </pc:spChg>
        <pc:spChg chg="add del mod">
          <ac:chgData name="Olsen, Josh" userId="35302c48-3193-4890-ae50-35d612a4c55e" providerId="ADAL" clId="{E6E99940-A476-414C-AC1A-C261EC88610E}" dt="2020-12-01T03:58:57.739" v="11104" actId="478"/>
          <ac:spMkLst>
            <pc:docMk/>
            <pc:sldMk cId="962126379" sldId="434"/>
            <ac:spMk id="14" creationId="{DF64AE5A-3FB2-4528-A2BA-E17F5470984B}"/>
          </ac:spMkLst>
        </pc:spChg>
        <pc:spChg chg="add mod">
          <ac:chgData name="Olsen, Josh" userId="35302c48-3193-4890-ae50-35d612a4c55e" providerId="ADAL" clId="{E6E99940-A476-414C-AC1A-C261EC88610E}" dt="2020-12-01T04:02:07.936" v="11143" actId="1038"/>
          <ac:spMkLst>
            <pc:docMk/>
            <pc:sldMk cId="962126379" sldId="434"/>
            <ac:spMk id="17" creationId="{983CA0DA-71E0-42BC-B804-68440117A44C}"/>
          </ac:spMkLst>
        </pc:spChg>
        <pc:spChg chg="add mod">
          <ac:chgData name="Olsen, Josh" userId="35302c48-3193-4890-ae50-35d612a4c55e" providerId="ADAL" clId="{E6E99940-A476-414C-AC1A-C261EC88610E}" dt="2020-12-02T20:59:58.532" v="15799" actId="14100"/>
          <ac:spMkLst>
            <pc:docMk/>
            <pc:sldMk cId="962126379" sldId="434"/>
            <ac:spMk id="18" creationId="{9A931CF3-C958-403A-900B-9D1EA4644137}"/>
          </ac:spMkLst>
        </pc:spChg>
        <pc:spChg chg="add del mod">
          <ac:chgData name="Olsen, Josh" userId="35302c48-3193-4890-ae50-35d612a4c55e" providerId="ADAL" clId="{E6E99940-A476-414C-AC1A-C261EC88610E}" dt="2020-12-02T20:59:55.146" v="15798" actId="478"/>
          <ac:spMkLst>
            <pc:docMk/>
            <pc:sldMk cId="962126379" sldId="434"/>
            <ac:spMk id="41" creationId="{427D9D1D-DC72-4A85-8E79-A76947531591}"/>
          </ac:spMkLst>
        </pc:spChg>
        <pc:graphicFrameChg chg="add mod modGraphic">
          <ac:chgData name="Olsen, Josh" userId="35302c48-3193-4890-ae50-35d612a4c55e" providerId="ADAL" clId="{E6E99940-A476-414C-AC1A-C261EC88610E}" dt="2020-12-01T04:47:23.997" v="11594" actId="1076"/>
          <ac:graphicFrameMkLst>
            <pc:docMk/>
            <pc:sldMk cId="962126379" sldId="434"/>
            <ac:graphicFrameMk id="15" creationId="{34702AE5-8D47-44E4-B4A7-43C8088A68E7}"/>
          </ac:graphicFrameMkLst>
        </pc:graphicFrameChg>
        <pc:graphicFrameChg chg="add del mod modGraphic">
          <ac:chgData name="Olsen, Josh" userId="35302c48-3193-4890-ae50-35d612a4c55e" providerId="ADAL" clId="{E6E99940-A476-414C-AC1A-C261EC88610E}" dt="2020-12-01T04:47:20.956" v="11593" actId="1076"/>
          <ac:graphicFrameMkLst>
            <pc:docMk/>
            <pc:sldMk cId="962126379" sldId="434"/>
            <ac:graphicFrameMk id="19" creationId="{6E3390A1-B4A1-4AD5-8EE7-34F45670833A}"/>
          </ac:graphicFrameMkLst>
        </pc:graphicFrameChg>
        <pc:graphicFrameChg chg="add del mod modGraphic">
          <ac:chgData name="Olsen, Josh" userId="35302c48-3193-4890-ae50-35d612a4c55e" providerId="ADAL" clId="{E6E99940-A476-414C-AC1A-C261EC88610E}" dt="2020-12-01T04:34:35.083" v="11450" actId="478"/>
          <ac:graphicFrameMkLst>
            <pc:docMk/>
            <pc:sldMk cId="962126379" sldId="434"/>
            <ac:graphicFrameMk id="20" creationId="{E35F30D7-F976-46FC-838A-90F6539E5648}"/>
          </ac:graphicFrameMkLst>
        </pc:graphicFrameChg>
        <pc:graphicFrameChg chg="add mod modGraphic">
          <ac:chgData name="Olsen, Josh" userId="35302c48-3193-4890-ae50-35d612a4c55e" providerId="ADAL" clId="{E6E99940-A476-414C-AC1A-C261EC88610E}" dt="2020-12-02T20:56:20.391" v="15663" actId="14100"/>
          <ac:graphicFrameMkLst>
            <pc:docMk/>
            <pc:sldMk cId="962126379" sldId="434"/>
            <ac:graphicFrameMk id="22" creationId="{6667A069-C09D-42B0-8EBB-9992747822AB}"/>
          </ac:graphicFrameMkLst>
        </pc:graphicFrameChg>
        <pc:graphicFrameChg chg="add mod modGraphic">
          <ac:chgData name="Olsen, Josh" userId="35302c48-3193-4890-ae50-35d612a4c55e" providerId="ADAL" clId="{E6E99940-A476-414C-AC1A-C261EC88610E}" dt="2020-12-02T20:56:25.998" v="15665" actId="14100"/>
          <ac:graphicFrameMkLst>
            <pc:docMk/>
            <pc:sldMk cId="962126379" sldId="434"/>
            <ac:graphicFrameMk id="23" creationId="{0A107575-8CD3-4503-9F39-DE100C793926}"/>
          </ac:graphicFrameMkLst>
        </pc:graphicFrameChg>
        <pc:graphicFrameChg chg="add mod modGraphic">
          <ac:chgData name="Olsen, Josh" userId="35302c48-3193-4890-ae50-35d612a4c55e" providerId="ADAL" clId="{E6E99940-A476-414C-AC1A-C261EC88610E}" dt="2020-12-03T00:30:48.414" v="15911" actId="14734"/>
          <ac:graphicFrameMkLst>
            <pc:docMk/>
            <pc:sldMk cId="962126379" sldId="434"/>
            <ac:graphicFrameMk id="46" creationId="{52DB7DB1-B769-49AE-9185-73E2BD0F6DF6}"/>
          </ac:graphicFrameMkLst>
        </pc:graphicFrameChg>
        <pc:graphicFrameChg chg="add mod modGraphic">
          <ac:chgData name="Olsen, Josh" userId="35302c48-3193-4890-ae50-35d612a4c55e" providerId="ADAL" clId="{E6E99940-A476-414C-AC1A-C261EC88610E}" dt="2020-12-02T20:59:33.038" v="15797" actId="20577"/>
          <ac:graphicFrameMkLst>
            <pc:docMk/>
            <pc:sldMk cId="962126379" sldId="434"/>
            <ac:graphicFrameMk id="48" creationId="{3C9B719F-DE02-478C-9FC5-11195BB6A97E}"/>
          </ac:graphicFrameMkLst>
        </pc:graphicFrameChg>
        <pc:picChg chg="del">
          <ac:chgData name="Olsen, Josh" userId="35302c48-3193-4890-ae50-35d612a4c55e" providerId="ADAL" clId="{E6E99940-A476-414C-AC1A-C261EC88610E}" dt="2020-12-01T00:17:38.080" v="9119" actId="478"/>
          <ac:picMkLst>
            <pc:docMk/>
            <pc:sldMk cId="962126379" sldId="434"/>
            <ac:picMk id="7" creationId="{45A4B11F-CEF8-46D3-9F99-3AD893507EDE}"/>
          </ac:picMkLst>
        </pc:picChg>
        <pc:picChg chg="add mod">
          <ac:chgData name="Olsen, Josh" userId="35302c48-3193-4890-ae50-35d612a4c55e" providerId="ADAL" clId="{E6E99940-A476-414C-AC1A-C261EC88610E}" dt="2020-12-01T04:01:56.298" v="11138" actId="1076"/>
          <ac:picMkLst>
            <pc:docMk/>
            <pc:sldMk cId="962126379" sldId="434"/>
            <ac:picMk id="9" creationId="{3A92D056-8D43-4353-A5BF-E166420E7913}"/>
          </ac:picMkLst>
        </pc:picChg>
        <pc:picChg chg="add del mod">
          <ac:chgData name="Olsen, Josh" userId="35302c48-3193-4890-ae50-35d612a4c55e" providerId="ADAL" clId="{E6E99940-A476-414C-AC1A-C261EC88610E}" dt="2020-12-01T04:36:29.350" v="11479" actId="478"/>
          <ac:picMkLst>
            <pc:docMk/>
            <pc:sldMk cId="962126379" sldId="434"/>
            <ac:picMk id="21" creationId="{06A2DCA6-4CD2-49BA-B881-ECEC0882FCE4}"/>
          </ac:picMkLst>
        </pc:picChg>
        <pc:cxnChg chg="add mod">
          <ac:chgData name="Olsen, Josh" userId="35302c48-3193-4890-ae50-35d612a4c55e" providerId="ADAL" clId="{E6E99940-A476-414C-AC1A-C261EC88610E}" dt="2020-12-01T04:47:23.997" v="11594" actId="1076"/>
          <ac:cxnSpMkLst>
            <pc:docMk/>
            <pc:sldMk cId="962126379" sldId="434"/>
            <ac:cxnSpMk id="13" creationId="{F7826DBE-32BC-40DE-99AA-DB92A787B715}"/>
          </ac:cxnSpMkLst>
        </pc:cxnChg>
        <pc:cxnChg chg="add mod">
          <ac:chgData name="Olsen, Josh" userId="35302c48-3193-4890-ae50-35d612a4c55e" providerId="ADAL" clId="{E6E99940-A476-414C-AC1A-C261EC88610E}" dt="2020-12-01T04:47:20.956" v="11593" actId="1076"/>
          <ac:cxnSpMkLst>
            <pc:docMk/>
            <pc:sldMk cId="962126379" sldId="434"/>
            <ac:cxnSpMk id="24" creationId="{1ED400A5-2073-4076-B893-DD35EFF9DAC2}"/>
          </ac:cxnSpMkLst>
        </pc:cxnChg>
        <pc:cxnChg chg="add del mod">
          <ac:chgData name="Olsen, Josh" userId="35302c48-3193-4890-ae50-35d612a4c55e" providerId="ADAL" clId="{E6E99940-A476-414C-AC1A-C261EC88610E}" dt="2020-12-02T20:55:48.301" v="15599" actId="478"/>
          <ac:cxnSpMkLst>
            <pc:docMk/>
            <pc:sldMk cId="962126379" sldId="434"/>
            <ac:cxnSpMk id="26" creationId="{4817A2AA-9845-4CC1-A395-06A0A7F7EA62}"/>
          </ac:cxnSpMkLst>
        </pc:cxnChg>
        <pc:cxnChg chg="add del mod">
          <ac:chgData name="Olsen, Josh" userId="35302c48-3193-4890-ae50-35d612a4c55e" providerId="ADAL" clId="{E6E99940-A476-414C-AC1A-C261EC88610E}" dt="2020-12-02T20:55:46.144" v="15598" actId="478"/>
          <ac:cxnSpMkLst>
            <pc:docMk/>
            <pc:sldMk cId="962126379" sldId="434"/>
            <ac:cxnSpMk id="28" creationId="{92EA98AE-D405-495B-A340-A58EA9D2CDA4}"/>
          </ac:cxnSpMkLst>
        </pc:cxnChg>
        <pc:cxnChg chg="add mod">
          <ac:chgData name="Olsen, Josh" userId="35302c48-3193-4890-ae50-35d612a4c55e" providerId="ADAL" clId="{E6E99940-A476-414C-AC1A-C261EC88610E}" dt="2020-12-02T21:00:06.111" v="15803" actId="14100"/>
          <ac:cxnSpMkLst>
            <pc:docMk/>
            <pc:sldMk cId="962126379" sldId="434"/>
            <ac:cxnSpMk id="49" creationId="{D4FCFEC1-ACDD-41CD-A46C-FE08076946E3}"/>
          </ac:cxnSpMkLst>
        </pc:cxnChg>
        <pc:cxnChg chg="add mod">
          <ac:chgData name="Olsen, Josh" userId="35302c48-3193-4890-ae50-35d612a4c55e" providerId="ADAL" clId="{E6E99940-A476-414C-AC1A-C261EC88610E}" dt="2020-12-02T21:00:13.196" v="15807" actId="14100"/>
          <ac:cxnSpMkLst>
            <pc:docMk/>
            <pc:sldMk cId="962126379" sldId="434"/>
            <ac:cxnSpMk id="52" creationId="{CE60EBD1-CACA-4542-9511-B9F78357C4CD}"/>
          </ac:cxnSpMkLst>
        </pc:cxnChg>
        <pc:cxnChg chg="add mod">
          <ac:chgData name="Olsen, Josh" userId="35302c48-3193-4890-ae50-35d612a4c55e" providerId="ADAL" clId="{E6E99940-A476-414C-AC1A-C261EC88610E}" dt="2020-12-02T21:00:23.978" v="15812" actId="14100"/>
          <ac:cxnSpMkLst>
            <pc:docMk/>
            <pc:sldMk cId="962126379" sldId="434"/>
            <ac:cxnSpMk id="56" creationId="{9142314E-7749-4F5A-A944-8FAC6A51370B}"/>
          </ac:cxnSpMkLst>
        </pc:cxnChg>
        <pc:cxnChg chg="add mod">
          <ac:chgData name="Olsen, Josh" userId="35302c48-3193-4890-ae50-35d612a4c55e" providerId="ADAL" clId="{E6E99940-A476-414C-AC1A-C261EC88610E}" dt="2020-12-02T21:00:29.649" v="15815" actId="14100"/>
          <ac:cxnSpMkLst>
            <pc:docMk/>
            <pc:sldMk cId="962126379" sldId="434"/>
            <ac:cxnSpMk id="59" creationId="{7B7DD382-F029-4B80-A2BE-57B0858BBF41}"/>
          </ac:cxnSpMkLst>
        </pc:cxnChg>
      </pc:sldChg>
      <pc:sldChg chg="add del">
        <pc:chgData name="Olsen, Josh" userId="35302c48-3193-4890-ae50-35d612a4c55e" providerId="ADAL" clId="{E6E99940-A476-414C-AC1A-C261EC88610E}" dt="2020-12-01T00:07:10.131" v="8713" actId="2696"/>
        <pc:sldMkLst>
          <pc:docMk/>
          <pc:sldMk cId="3994016576" sldId="434"/>
        </pc:sldMkLst>
      </pc:sldChg>
      <pc:sldChg chg="add del">
        <pc:chgData name="Olsen, Josh" userId="35302c48-3193-4890-ae50-35d612a4c55e" providerId="ADAL" clId="{E6E99940-A476-414C-AC1A-C261EC88610E}" dt="2020-12-01T00:07:16.835" v="8714" actId="2696"/>
        <pc:sldMkLst>
          <pc:docMk/>
          <pc:sldMk cId="151446583" sldId="435"/>
        </pc:sldMkLst>
      </pc:sldChg>
      <pc:sldChg chg="addSp delSp add">
        <pc:chgData name="Olsen, Josh" userId="35302c48-3193-4890-ae50-35d612a4c55e" providerId="ADAL" clId="{E6E99940-A476-414C-AC1A-C261EC88610E}" dt="2020-12-01T00:20:12.309" v="9131" actId="478"/>
        <pc:sldMkLst>
          <pc:docMk/>
          <pc:sldMk cId="2590678450" sldId="435"/>
        </pc:sldMkLst>
        <pc:spChg chg="add del">
          <ac:chgData name="Olsen, Josh" userId="35302c48-3193-4890-ae50-35d612a4c55e" providerId="ADAL" clId="{E6E99940-A476-414C-AC1A-C261EC88610E}" dt="2020-12-01T00:20:05.826" v="9130" actId="478"/>
          <ac:spMkLst>
            <pc:docMk/>
            <pc:sldMk cId="2590678450" sldId="435"/>
            <ac:spMk id="6" creationId="{DD349074-A7CA-4958-A7AE-5F8C7F37A066}"/>
          </ac:spMkLst>
        </pc:spChg>
        <pc:picChg chg="del">
          <ac:chgData name="Olsen, Josh" userId="35302c48-3193-4890-ae50-35d612a4c55e" providerId="ADAL" clId="{E6E99940-A476-414C-AC1A-C261EC88610E}" dt="2020-12-01T00:20:04.331" v="9129" actId="478"/>
          <ac:picMkLst>
            <pc:docMk/>
            <pc:sldMk cId="2590678450" sldId="435"/>
            <ac:picMk id="4" creationId="{0C553C0F-F8D8-4730-A66A-1067122D7D17}"/>
          </ac:picMkLst>
        </pc:picChg>
        <pc:picChg chg="add">
          <ac:chgData name="Olsen, Josh" userId="35302c48-3193-4890-ae50-35d612a4c55e" providerId="ADAL" clId="{E6E99940-A476-414C-AC1A-C261EC88610E}" dt="2020-12-01T00:20:02.018" v="9128"/>
          <ac:picMkLst>
            <pc:docMk/>
            <pc:sldMk cId="2590678450" sldId="435"/>
            <ac:picMk id="5" creationId="{090776A1-06B8-4FC7-8049-EA6DA3F35665}"/>
          </ac:picMkLst>
        </pc:picChg>
        <pc:picChg chg="del">
          <ac:chgData name="Olsen, Josh" userId="35302c48-3193-4890-ae50-35d612a4c55e" providerId="ADAL" clId="{E6E99940-A476-414C-AC1A-C261EC88610E}" dt="2020-12-01T00:20:12.309" v="9131" actId="478"/>
          <ac:picMkLst>
            <pc:docMk/>
            <pc:sldMk cId="2590678450" sldId="435"/>
            <ac:picMk id="8" creationId="{9DB28BEB-A707-4300-A886-C8CEB7875DD7}"/>
          </ac:picMkLst>
        </pc:picChg>
      </pc:sldChg>
      <pc:sldChg chg="addSp delSp add del">
        <pc:chgData name="Olsen, Josh" userId="35302c48-3193-4890-ae50-35d612a4c55e" providerId="ADAL" clId="{E6E99940-A476-414C-AC1A-C261EC88610E}" dt="2020-12-01T20:31:54.208" v="14094" actId="2696"/>
        <pc:sldMkLst>
          <pc:docMk/>
          <pc:sldMk cId="1890731288" sldId="436"/>
        </pc:sldMkLst>
        <pc:spChg chg="del">
          <ac:chgData name="Olsen, Josh" userId="35302c48-3193-4890-ae50-35d612a4c55e" providerId="ADAL" clId="{E6E99940-A476-414C-AC1A-C261EC88610E}" dt="2020-12-01T18:18:54.259" v="13971" actId="478"/>
          <ac:spMkLst>
            <pc:docMk/>
            <pc:sldMk cId="1890731288" sldId="436"/>
            <ac:spMk id="3" creationId="{B6BEB325-7226-4348-9B72-E11103725D09}"/>
          </ac:spMkLst>
        </pc:spChg>
        <pc:spChg chg="add del">
          <ac:chgData name="Olsen, Josh" userId="35302c48-3193-4890-ae50-35d612a4c55e" providerId="ADAL" clId="{E6E99940-A476-414C-AC1A-C261EC88610E}" dt="2020-12-01T00:22:33.492" v="9135" actId="478"/>
          <ac:spMkLst>
            <pc:docMk/>
            <pc:sldMk cId="1890731288" sldId="436"/>
            <ac:spMk id="6" creationId="{FBC5F207-1B33-4BE5-BBB3-946AF406C197}"/>
          </ac:spMkLst>
        </pc:spChg>
        <pc:picChg chg="del">
          <ac:chgData name="Olsen, Josh" userId="35302c48-3193-4890-ae50-35d612a4c55e" providerId="ADAL" clId="{E6E99940-A476-414C-AC1A-C261EC88610E}" dt="2020-12-01T00:22:31.952" v="9133" actId="478"/>
          <ac:picMkLst>
            <pc:docMk/>
            <pc:sldMk cId="1890731288" sldId="436"/>
            <ac:picMk id="4" creationId="{0C553C0F-F8D8-4730-A66A-1067122D7D17}"/>
          </ac:picMkLst>
        </pc:picChg>
        <pc:picChg chg="add">
          <ac:chgData name="Olsen, Josh" userId="35302c48-3193-4890-ae50-35d612a4c55e" providerId="ADAL" clId="{E6E99940-A476-414C-AC1A-C261EC88610E}" dt="2020-12-01T00:22:29.941" v="9132"/>
          <ac:picMkLst>
            <pc:docMk/>
            <pc:sldMk cId="1890731288" sldId="436"/>
            <ac:picMk id="5" creationId="{45540062-28A1-4E19-88A1-3A529C9DDB5B}"/>
          </ac:picMkLst>
        </pc:picChg>
        <pc:picChg chg="del">
          <ac:chgData name="Olsen, Josh" userId="35302c48-3193-4890-ae50-35d612a4c55e" providerId="ADAL" clId="{E6E99940-A476-414C-AC1A-C261EC88610E}" dt="2020-12-01T00:22:32.714" v="9134" actId="478"/>
          <ac:picMkLst>
            <pc:docMk/>
            <pc:sldMk cId="1890731288" sldId="436"/>
            <ac:picMk id="8" creationId="{9DB28BEB-A707-4300-A886-C8CEB7875DD7}"/>
          </ac:picMkLst>
        </pc:picChg>
        <pc:picChg chg="add">
          <ac:chgData name="Olsen, Josh" userId="35302c48-3193-4890-ae50-35d612a4c55e" providerId="ADAL" clId="{E6E99940-A476-414C-AC1A-C261EC88610E}" dt="2020-12-01T18:18:54.430" v="13972"/>
          <ac:picMkLst>
            <pc:docMk/>
            <pc:sldMk cId="1890731288" sldId="436"/>
            <ac:picMk id="9" creationId="{73273FED-BD47-4BD2-AFA7-8DA0D5C4638B}"/>
          </ac:picMkLst>
        </pc:picChg>
      </pc:sldChg>
      <pc:sldChg chg="add">
        <pc:chgData name="Olsen, Josh" userId="35302c48-3193-4890-ae50-35d612a4c55e" providerId="ADAL" clId="{E6E99940-A476-414C-AC1A-C261EC88610E}" dt="2020-12-01T00:23:10.469" v="9136"/>
        <pc:sldMkLst>
          <pc:docMk/>
          <pc:sldMk cId="3333813519" sldId="437"/>
        </pc:sldMkLst>
      </pc:sldChg>
      <pc:sldChg chg="add">
        <pc:chgData name="Olsen, Josh" userId="35302c48-3193-4890-ae50-35d612a4c55e" providerId="ADAL" clId="{E6E99940-A476-414C-AC1A-C261EC88610E}" dt="2020-12-01T00:33:55.645" v="9154"/>
        <pc:sldMkLst>
          <pc:docMk/>
          <pc:sldMk cId="2874316305" sldId="438"/>
        </pc:sldMkLst>
      </pc:sldChg>
      <pc:sldChg chg="add">
        <pc:chgData name="Olsen, Josh" userId="35302c48-3193-4890-ae50-35d612a4c55e" providerId="ADAL" clId="{E6E99940-A476-414C-AC1A-C261EC88610E}" dt="2020-12-01T00:34:18.079" v="9161"/>
        <pc:sldMkLst>
          <pc:docMk/>
          <pc:sldMk cId="194687988" sldId="439"/>
        </pc:sldMkLst>
      </pc:sldChg>
      <pc:sldChg chg="add del">
        <pc:chgData name="Olsen, Josh" userId="35302c48-3193-4890-ae50-35d612a4c55e" providerId="ADAL" clId="{E6E99940-A476-414C-AC1A-C261EC88610E}" dt="2020-12-01T00:38:53.180" v="9312" actId="2696"/>
        <pc:sldMkLst>
          <pc:docMk/>
          <pc:sldMk cId="1173193895" sldId="440"/>
        </pc:sldMkLst>
      </pc:sldChg>
      <pc:sldChg chg="addSp delSp modSp add del">
        <pc:chgData name="Olsen, Josh" userId="35302c48-3193-4890-ae50-35d612a4c55e" providerId="ADAL" clId="{E6E99940-A476-414C-AC1A-C261EC88610E}" dt="2020-12-01T00:39:21.716" v="9341" actId="2696"/>
        <pc:sldMkLst>
          <pc:docMk/>
          <pc:sldMk cId="3695977009" sldId="440"/>
        </pc:sldMkLst>
        <pc:spChg chg="mod">
          <ac:chgData name="Olsen, Josh" userId="35302c48-3193-4890-ae50-35d612a4c55e" providerId="ADAL" clId="{E6E99940-A476-414C-AC1A-C261EC88610E}" dt="2020-12-01T00:38:57.501" v="9316"/>
          <ac:spMkLst>
            <pc:docMk/>
            <pc:sldMk cId="3695977009" sldId="440"/>
            <ac:spMk id="4" creationId="{D8AFF38D-09AE-400C-B5DD-D57C4E1ECD1B}"/>
          </ac:spMkLst>
        </pc:spChg>
        <pc:spChg chg="add del">
          <ac:chgData name="Olsen, Josh" userId="35302c48-3193-4890-ae50-35d612a4c55e" providerId="ADAL" clId="{E6E99940-A476-414C-AC1A-C261EC88610E}" dt="2020-12-01T00:38:56.879" v="9315"/>
          <ac:spMkLst>
            <pc:docMk/>
            <pc:sldMk cId="3695977009" sldId="440"/>
            <ac:spMk id="5" creationId="{615BD855-8A6A-43CA-B2B0-52EEF31993FC}"/>
          </ac:spMkLst>
        </pc:spChg>
      </pc:sldChg>
      <pc:sldChg chg="addSp delSp modSp add">
        <pc:chgData name="Olsen, Josh" userId="35302c48-3193-4890-ae50-35d612a4c55e" providerId="ADAL" clId="{E6E99940-A476-414C-AC1A-C261EC88610E}" dt="2020-12-01T21:48:43.452" v="15137" actId="20577"/>
        <pc:sldMkLst>
          <pc:docMk/>
          <pc:sldMk cId="2677343083" sldId="441"/>
        </pc:sldMkLst>
        <pc:spChg chg="mod">
          <ac:chgData name="Olsen, Josh" userId="35302c48-3193-4890-ae50-35d612a4c55e" providerId="ADAL" clId="{E6E99940-A476-414C-AC1A-C261EC88610E}" dt="2020-12-01T00:39:10.361" v="9338" actId="20577"/>
          <ac:spMkLst>
            <pc:docMk/>
            <pc:sldMk cId="2677343083" sldId="441"/>
            <ac:spMk id="2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1T21:48:43.452" v="15137" actId="20577"/>
          <ac:spMkLst>
            <pc:docMk/>
            <pc:sldMk cId="2677343083" sldId="441"/>
            <ac:spMk id="7" creationId="{CA7F7815-E6D5-4367-8166-FB436D30FFAE}"/>
          </ac:spMkLst>
        </pc:spChg>
        <pc:spChg chg="add del mod">
          <ac:chgData name="Olsen, Josh" userId="35302c48-3193-4890-ae50-35d612a4c55e" providerId="ADAL" clId="{E6E99940-A476-414C-AC1A-C261EC88610E}" dt="2020-12-01T03:03:43.131" v="9974" actId="478"/>
          <ac:spMkLst>
            <pc:docMk/>
            <pc:sldMk cId="2677343083" sldId="441"/>
            <ac:spMk id="8" creationId="{350DC7F6-203E-4D9A-91BE-6A2BDA46A568}"/>
          </ac:spMkLst>
        </pc:spChg>
        <pc:picChg chg="del">
          <ac:chgData name="Olsen, Josh" userId="35302c48-3193-4890-ae50-35d612a4c55e" providerId="ADAL" clId="{E6E99940-A476-414C-AC1A-C261EC88610E}" dt="2020-12-01T00:39:13.947" v="9339" actId="478"/>
          <ac:picMkLst>
            <pc:docMk/>
            <pc:sldMk cId="2677343083" sldId="441"/>
            <ac:picMk id="5" creationId="{0A722755-7DDE-4728-B3BF-F6409ED2AC78}"/>
          </ac:picMkLst>
        </pc:picChg>
      </pc:sldChg>
      <pc:sldChg chg="add del">
        <pc:chgData name="Olsen, Josh" userId="35302c48-3193-4890-ae50-35d612a4c55e" providerId="ADAL" clId="{E6E99940-A476-414C-AC1A-C261EC88610E}" dt="2020-12-01T02:54:33.587" v="9625" actId="2696"/>
        <pc:sldMkLst>
          <pc:docMk/>
          <pc:sldMk cId="964037442" sldId="442"/>
        </pc:sldMkLst>
      </pc:sldChg>
      <pc:sldChg chg="addSp delSp modSp add">
        <pc:chgData name="Olsen, Josh" userId="35302c48-3193-4890-ae50-35d612a4c55e" providerId="ADAL" clId="{E6E99940-A476-414C-AC1A-C261EC88610E}" dt="2020-12-01T06:37:43.658" v="13074" actId="20577"/>
        <pc:sldMkLst>
          <pc:docMk/>
          <pc:sldMk cId="1482362456" sldId="442"/>
        </pc:sldMkLst>
        <pc:spChg chg="mod">
          <ac:chgData name="Olsen, Josh" userId="35302c48-3193-4890-ae50-35d612a4c55e" providerId="ADAL" clId="{E6E99940-A476-414C-AC1A-C261EC88610E}" dt="2020-12-01T06:37:43.658" v="13074" actId="20577"/>
          <ac:spMkLst>
            <pc:docMk/>
            <pc:sldMk cId="1482362456" sldId="442"/>
            <ac:spMk id="7" creationId="{CA7F7815-E6D5-4367-8166-FB436D30FFAE}"/>
          </ac:spMkLst>
        </pc:spChg>
        <pc:graphicFrameChg chg="add mod modGraphic">
          <ac:chgData name="Olsen, Josh" userId="35302c48-3193-4890-ae50-35d612a4c55e" providerId="ADAL" clId="{E6E99940-A476-414C-AC1A-C261EC88610E}" dt="2020-12-01T04:45:59.794" v="11585" actId="1076"/>
          <ac:graphicFrameMkLst>
            <pc:docMk/>
            <pc:sldMk cId="1482362456" sldId="442"/>
            <ac:graphicFrameMk id="3" creationId="{04D2CF5A-AAB6-48DC-83FD-D9BB847C1982}"/>
          </ac:graphicFrameMkLst>
        </pc:graphicFrameChg>
        <pc:graphicFrameChg chg="add del mod modGraphic">
          <ac:chgData name="Olsen, Josh" userId="35302c48-3193-4890-ae50-35d612a4c55e" providerId="ADAL" clId="{E6E99940-A476-414C-AC1A-C261EC88610E}" dt="2020-12-01T04:45:41.708" v="11574" actId="478"/>
          <ac:graphicFrameMkLst>
            <pc:docMk/>
            <pc:sldMk cId="1482362456" sldId="442"/>
            <ac:graphicFrameMk id="5" creationId="{7658C801-BBDE-4106-8F33-14D6E9997C26}"/>
          </ac:graphicFrameMkLst>
        </pc:graphicFrameChg>
      </pc:sldChg>
      <pc:sldChg chg="modSp add">
        <pc:chgData name="Olsen, Josh" userId="35302c48-3193-4890-ae50-35d612a4c55e" providerId="ADAL" clId="{E6E99940-A476-414C-AC1A-C261EC88610E}" dt="2020-12-01T06:37:49.461" v="13077" actId="20577"/>
        <pc:sldMkLst>
          <pc:docMk/>
          <pc:sldMk cId="3347811319" sldId="443"/>
        </pc:sldMkLst>
        <pc:spChg chg="mod">
          <ac:chgData name="Olsen, Josh" userId="35302c48-3193-4890-ae50-35d612a4c55e" providerId="ADAL" clId="{E6E99940-A476-414C-AC1A-C261EC88610E}" dt="2020-12-01T06:37:49.461" v="13077" actId="20577"/>
          <ac:spMkLst>
            <pc:docMk/>
            <pc:sldMk cId="3347811319" sldId="443"/>
            <ac:spMk id="7" creationId="{CA7F7815-E6D5-4367-8166-FB436D30FFAE}"/>
          </ac:spMkLst>
        </pc:spChg>
      </pc:sldChg>
      <pc:sldChg chg="addSp delSp modSp add">
        <pc:chgData name="Olsen, Josh" userId="35302c48-3193-4890-ae50-35d612a4c55e" providerId="ADAL" clId="{E6E99940-A476-414C-AC1A-C261EC88610E}" dt="2020-12-02T21:14:48.114" v="15899" actId="478"/>
        <pc:sldMkLst>
          <pc:docMk/>
          <pc:sldMk cId="4019845675" sldId="444"/>
        </pc:sldMkLst>
        <pc:spChg chg="mod">
          <ac:chgData name="Olsen, Josh" userId="35302c48-3193-4890-ae50-35d612a4c55e" providerId="ADAL" clId="{E6E99940-A476-414C-AC1A-C261EC88610E}" dt="2020-12-01T06:38:11.951" v="13104" actId="14100"/>
          <ac:spMkLst>
            <pc:docMk/>
            <pc:sldMk cId="4019845675" sldId="444"/>
            <ac:spMk id="7" creationId="{CA7F7815-E6D5-4367-8166-FB436D30FFAE}"/>
          </ac:spMkLst>
        </pc:spChg>
        <pc:graphicFrameChg chg="add del mod modGraphic">
          <ac:chgData name="Olsen, Josh" userId="35302c48-3193-4890-ae50-35d612a4c55e" providerId="ADAL" clId="{E6E99940-A476-414C-AC1A-C261EC88610E}" dt="2020-12-01T04:46:11.081" v="11588" actId="478"/>
          <ac:graphicFrameMkLst>
            <pc:docMk/>
            <pc:sldMk cId="4019845675" sldId="444"/>
            <ac:graphicFrameMk id="3" creationId="{D169058C-C254-4F73-80DA-38CDB20475A9}"/>
          </ac:graphicFrameMkLst>
        </pc:graphicFrameChg>
        <pc:graphicFrameChg chg="add mod modGraphic">
          <ac:chgData name="Olsen, Josh" userId="35302c48-3193-4890-ae50-35d612a4c55e" providerId="ADAL" clId="{E6E99940-A476-414C-AC1A-C261EC88610E}" dt="2020-12-02T21:05:06.008" v="15875" actId="1076"/>
          <ac:graphicFrameMkLst>
            <pc:docMk/>
            <pc:sldMk cId="4019845675" sldId="444"/>
            <ac:graphicFrameMk id="8" creationId="{C65589B6-6384-442B-96F4-6D8B497F46C0}"/>
          </ac:graphicFrameMkLst>
        </pc:graphicFrameChg>
        <pc:picChg chg="add del mod">
          <ac:chgData name="Olsen, Josh" userId="35302c48-3193-4890-ae50-35d612a4c55e" providerId="ADAL" clId="{E6E99940-A476-414C-AC1A-C261EC88610E}" dt="2020-12-02T21:14:48.114" v="15899" actId="478"/>
          <ac:picMkLst>
            <pc:docMk/>
            <pc:sldMk cId="4019845675" sldId="444"/>
            <ac:picMk id="5" creationId="{A2D89999-D51F-44EE-8C2D-6FEE17092494}"/>
          </ac:picMkLst>
        </pc:picChg>
      </pc:sldChg>
      <pc:sldChg chg="delSp add del">
        <pc:chgData name="Olsen, Josh" userId="35302c48-3193-4890-ae50-35d612a4c55e" providerId="ADAL" clId="{E6E99940-A476-414C-AC1A-C261EC88610E}" dt="2020-12-01T05:44:17.206" v="12532" actId="2696"/>
        <pc:sldMkLst>
          <pc:docMk/>
          <pc:sldMk cId="2336768639" sldId="445"/>
        </pc:sldMkLst>
        <pc:graphicFrameChg chg="del">
          <ac:chgData name="Olsen, Josh" userId="35302c48-3193-4890-ae50-35d612a4c55e" providerId="ADAL" clId="{E6E99940-A476-414C-AC1A-C261EC88610E}" dt="2020-12-01T05:41:33.339" v="12418" actId="478"/>
          <ac:graphicFrameMkLst>
            <pc:docMk/>
            <pc:sldMk cId="2336768639" sldId="445"/>
            <ac:graphicFrameMk id="9" creationId="{D4C7C9CB-EFD5-4996-8775-A3E397AD9CF9}"/>
          </ac:graphicFrameMkLst>
        </pc:graphicFrameChg>
        <pc:picChg chg="del">
          <ac:chgData name="Olsen, Josh" userId="35302c48-3193-4890-ae50-35d612a4c55e" providerId="ADAL" clId="{E6E99940-A476-414C-AC1A-C261EC88610E}" dt="2020-12-01T05:41:34.619" v="12420" actId="478"/>
          <ac:picMkLst>
            <pc:docMk/>
            <pc:sldMk cId="2336768639" sldId="445"/>
            <ac:picMk id="4" creationId="{0900BEBB-5FD8-4B09-8BEC-74662FBD5D52}"/>
          </ac:picMkLst>
        </pc:picChg>
        <pc:picChg chg="del">
          <ac:chgData name="Olsen, Josh" userId="35302c48-3193-4890-ae50-35d612a4c55e" providerId="ADAL" clId="{E6E99940-A476-414C-AC1A-C261EC88610E}" dt="2020-12-01T05:41:33.929" v="12419" actId="478"/>
          <ac:picMkLst>
            <pc:docMk/>
            <pc:sldMk cId="2336768639" sldId="445"/>
            <ac:picMk id="7" creationId="{BECA62D7-06EE-4884-973F-B82C3543F959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06:10:00.735" v="12771" actId="478"/>
        <pc:sldMkLst>
          <pc:docMk/>
          <pc:sldMk cId="3315034285" sldId="445"/>
        </pc:sldMkLst>
        <pc:graphicFrameChg chg="modGraphic">
          <ac:chgData name="Olsen, Josh" userId="35302c48-3193-4890-ae50-35d612a4c55e" providerId="ADAL" clId="{E6E99940-A476-414C-AC1A-C261EC88610E}" dt="2020-12-01T06:09:11.156" v="12768" actId="20577"/>
          <ac:graphicFrameMkLst>
            <pc:docMk/>
            <pc:sldMk cId="3315034285" sldId="445"/>
            <ac:graphicFrameMk id="9" creationId="{D4C7C9CB-EFD5-4996-8775-A3E397AD9CF9}"/>
          </ac:graphicFrameMkLst>
        </pc:graphicFrameChg>
        <pc:picChg chg="add del mod">
          <ac:chgData name="Olsen, Josh" userId="35302c48-3193-4890-ae50-35d612a4c55e" providerId="ADAL" clId="{E6E99940-A476-414C-AC1A-C261EC88610E}" dt="2020-12-01T06:10:00.735" v="12771" actId="478"/>
          <ac:picMkLst>
            <pc:docMk/>
            <pc:sldMk cId="3315034285" sldId="445"/>
            <ac:picMk id="6" creationId="{078A2C2D-7905-413F-A235-9D74D6F41348}"/>
          </ac:picMkLst>
        </pc:picChg>
      </pc:sldChg>
      <pc:sldChg chg="delSp modSp add del">
        <pc:chgData name="Olsen, Josh" userId="35302c48-3193-4890-ae50-35d612a4c55e" providerId="ADAL" clId="{E6E99940-A476-414C-AC1A-C261EC88610E}" dt="2020-12-01T03:26:16.753" v="10556" actId="2696"/>
        <pc:sldMkLst>
          <pc:docMk/>
          <pc:sldMk cId="3344844283" sldId="445"/>
        </pc:sldMkLst>
        <pc:spChg chg="mod">
          <ac:chgData name="Olsen, Josh" userId="35302c48-3193-4890-ae50-35d612a4c55e" providerId="ADAL" clId="{E6E99940-A476-414C-AC1A-C261EC88610E}" dt="2020-12-01T03:25:31.049" v="10550" actId="20577"/>
          <ac:spMkLst>
            <pc:docMk/>
            <pc:sldMk cId="3344844283" sldId="445"/>
            <ac:spMk id="3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2-01T03:25:21.315" v="10544" actId="478"/>
          <ac:spMkLst>
            <pc:docMk/>
            <pc:sldMk cId="3344844283" sldId="445"/>
            <ac:spMk id="7" creationId="{0A98D665-1DB6-4031-91EF-E1BF8D536C30}"/>
          </ac:spMkLst>
        </pc:spChg>
        <pc:spChg chg="del">
          <ac:chgData name="Olsen, Josh" userId="35302c48-3193-4890-ae50-35d612a4c55e" providerId="ADAL" clId="{E6E99940-A476-414C-AC1A-C261EC88610E}" dt="2020-12-01T03:25:19.445" v="10542" actId="478"/>
          <ac:spMkLst>
            <pc:docMk/>
            <pc:sldMk cId="3344844283" sldId="445"/>
            <ac:spMk id="8" creationId="{EE277543-5001-4C5F-B0F9-7DC8D8CF9131}"/>
          </ac:spMkLst>
        </pc:spChg>
        <pc:spChg chg="del">
          <ac:chgData name="Olsen, Josh" userId="35302c48-3193-4890-ae50-35d612a4c55e" providerId="ADAL" clId="{E6E99940-A476-414C-AC1A-C261EC88610E}" dt="2020-12-01T03:25:20.251" v="10543" actId="478"/>
          <ac:spMkLst>
            <pc:docMk/>
            <pc:sldMk cId="3344844283" sldId="445"/>
            <ac:spMk id="9" creationId="{310422BF-5921-4C9C-BF53-BA6CD93D5806}"/>
          </ac:spMkLst>
        </pc:spChg>
        <pc:graphicFrameChg chg="mod">
          <ac:chgData name="Olsen, Josh" userId="35302c48-3193-4890-ae50-35d612a4c55e" providerId="ADAL" clId="{E6E99940-A476-414C-AC1A-C261EC88610E}" dt="2020-12-01T03:25:35.151" v="10551" actId="1076"/>
          <ac:graphicFrameMkLst>
            <pc:docMk/>
            <pc:sldMk cId="3344844283" sldId="445"/>
            <ac:graphicFrameMk id="11" creationId="{F670A7CB-2EC6-4D37-97A8-96176395A573}"/>
          </ac:graphicFrameMkLst>
        </pc:graphicFrameChg>
        <pc:picChg chg="del">
          <ac:chgData name="Olsen, Josh" userId="35302c48-3193-4890-ae50-35d612a4c55e" providerId="ADAL" clId="{E6E99940-A476-414C-AC1A-C261EC88610E}" dt="2020-12-01T03:25:18.309" v="10541" actId="478"/>
          <ac:picMkLst>
            <pc:docMk/>
            <pc:sldMk cId="3344844283" sldId="445"/>
            <ac:picMk id="10" creationId="{45DAC428-345C-422E-A2D1-4B3D9E370F3B}"/>
          </ac:picMkLst>
        </pc:picChg>
      </pc:sldChg>
      <pc:sldChg chg="modSp add">
        <pc:chgData name="Olsen, Josh" userId="35302c48-3193-4890-ae50-35d612a4c55e" providerId="ADAL" clId="{E6E99940-A476-414C-AC1A-C261EC88610E}" dt="2020-12-01T06:53:09.873" v="13773" actId="113"/>
        <pc:sldMkLst>
          <pc:docMk/>
          <pc:sldMk cId="4084091042" sldId="446"/>
        </pc:sldMkLst>
        <pc:spChg chg="mod">
          <ac:chgData name="Olsen, Josh" userId="35302c48-3193-4890-ae50-35d612a4c55e" providerId="ADAL" clId="{E6E99940-A476-414C-AC1A-C261EC88610E}" dt="2020-12-01T06:53:09.873" v="13773" actId="113"/>
          <ac:spMkLst>
            <pc:docMk/>
            <pc:sldMk cId="4084091042" sldId="446"/>
            <ac:spMk id="3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06:10:10.675" v="12772"/>
          <ac:spMkLst>
            <pc:docMk/>
            <pc:sldMk cId="4084091042" sldId="446"/>
            <ac:spMk id="7" creationId="{00FC9173-EFD4-4B39-8C09-EFF625B194F4}"/>
          </ac:spMkLst>
        </pc:spChg>
      </pc:sldChg>
      <pc:sldChg chg="add">
        <pc:chgData name="Olsen, Josh" userId="35302c48-3193-4890-ae50-35d612a4c55e" providerId="ADAL" clId="{E6E99940-A476-414C-AC1A-C261EC88610E}" dt="2020-12-01T06:26:22.866" v="12888"/>
        <pc:sldMkLst>
          <pc:docMk/>
          <pc:sldMk cId="3526117909" sldId="447"/>
        </pc:sldMkLst>
      </pc:sldChg>
      <pc:sldChg chg="addSp delSp modSp add">
        <pc:chgData name="Olsen, Josh" userId="35302c48-3193-4890-ae50-35d612a4c55e" providerId="ADAL" clId="{E6E99940-A476-414C-AC1A-C261EC88610E}" dt="2020-12-01T06:46:59.546" v="13625" actId="478"/>
        <pc:sldMkLst>
          <pc:docMk/>
          <pc:sldMk cId="293985646" sldId="448"/>
        </pc:sldMkLst>
        <pc:spChg chg="del">
          <ac:chgData name="Olsen, Josh" userId="35302c48-3193-4890-ae50-35d612a4c55e" providerId="ADAL" clId="{E6E99940-A476-414C-AC1A-C261EC88610E}" dt="2020-12-01T06:46:54.619" v="13623" actId="478"/>
          <ac:spMkLst>
            <pc:docMk/>
            <pc:sldMk cId="293985646" sldId="448"/>
            <ac:spMk id="3" creationId="{00000000-0000-0000-0000-000000000000}"/>
          </ac:spMkLst>
        </pc:spChg>
        <pc:spChg chg="add del mod">
          <ac:chgData name="Olsen, Josh" userId="35302c48-3193-4890-ae50-35d612a4c55e" providerId="ADAL" clId="{E6E99940-A476-414C-AC1A-C261EC88610E}" dt="2020-12-01T06:46:58.894" v="13624" actId="478"/>
          <ac:spMkLst>
            <pc:docMk/>
            <pc:sldMk cId="293985646" sldId="448"/>
            <ac:spMk id="8" creationId="{C3D9B709-FE88-4EC1-9456-2E758B2555AF}"/>
          </ac:spMkLst>
        </pc:spChg>
        <pc:picChg chg="del">
          <ac:chgData name="Olsen, Josh" userId="35302c48-3193-4890-ae50-35d612a4c55e" providerId="ADAL" clId="{E6E99940-A476-414C-AC1A-C261EC88610E}" dt="2020-12-01T06:46:59.546" v="13625" actId="478"/>
          <ac:picMkLst>
            <pc:docMk/>
            <pc:sldMk cId="293985646" sldId="448"/>
            <ac:picMk id="7" creationId="{7D33D424-4F81-4DCF-9044-AFE444A868D5}"/>
          </ac:picMkLst>
        </pc:picChg>
      </pc:sldChg>
      <pc:sldChg chg="addSp modSp add del">
        <pc:chgData name="Olsen, Josh" userId="35302c48-3193-4890-ae50-35d612a4c55e" providerId="ADAL" clId="{E6E99940-A476-414C-AC1A-C261EC88610E}" dt="2020-12-01T20:46:18.723" v="14101" actId="2696"/>
        <pc:sldMkLst>
          <pc:docMk/>
          <pc:sldMk cId="1139109869" sldId="449"/>
        </pc:sldMkLst>
        <pc:spChg chg="mod">
          <ac:chgData name="Olsen, Josh" userId="35302c48-3193-4890-ae50-35d612a4c55e" providerId="ADAL" clId="{E6E99940-A476-414C-AC1A-C261EC88610E}" dt="2020-12-01T20:42:54.078" v="14100" actId="1076"/>
          <ac:spMkLst>
            <pc:docMk/>
            <pc:sldMk cId="1139109869" sldId="449"/>
            <ac:spMk id="3" creationId="{00000000-0000-0000-0000-000000000000}"/>
          </ac:spMkLst>
        </pc:spChg>
        <pc:picChg chg="add">
          <ac:chgData name="Olsen, Josh" userId="35302c48-3193-4890-ae50-35d612a4c55e" providerId="ADAL" clId="{E6E99940-A476-414C-AC1A-C261EC88610E}" dt="2020-12-01T20:42:36.569" v="14098"/>
          <ac:picMkLst>
            <pc:docMk/>
            <pc:sldMk cId="1139109869" sldId="449"/>
            <ac:picMk id="4" creationId="{2D2B777E-EC95-427D-877D-2EAFC7CB387B}"/>
          </ac:picMkLst>
        </pc:picChg>
      </pc:sldChg>
      <pc:sldChg chg="addSp delSp modSp add">
        <pc:chgData name="Olsen, Josh" userId="35302c48-3193-4890-ae50-35d612a4c55e" providerId="ADAL" clId="{E6E99940-A476-414C-AC1A-C261EC88610E}" dt="2020-12-01T20:31:52.643" v="14093"/>
        <pc:sldMkLst>
          <pc:docMk/>
          <pc:sldMk cId="378319864" sldId="450"/>
        </pc:sldMkLst>
        <pc:spChg chg="mod">
          <ac:chgData name="Olsen, Josh" userId="35302c48-3193-4890-ae50-35d612a4c55e" providerId="ADAL" clId="{E6E99940-A476-414C-AC1A-C261EC88610E}" dt="2020-12-01T20:31:49.809" v="14092"/>
          <ac:spMkLst>
            <pc:docMk/>
            <pc:sldMk cId="378319864" sldId="450"/>
            <ac:spMk id="2" creationId="{00000000-0000-0000-0000-000000000000}"/>
          </ac:spMkLst>
        </pc:spChg>
        <pc:picChg chg="del">
          <ac:chgData name="Olsen, Josh" userId="35302c48-3193-4890-ae50-35d612a4c55e" providerId="ADAL" clId="{E6E99940-A476-414C-AC1A-C261EC88610E}" dt="2020-12-01T20:31:45.623" v="14091" actId="478"/>
          <ac:picMkLst>
            <pc:docMk/>
            <pc:sldMk cId="378319864" sldId="450"/>
            <ac:picMk id="4" creationId="{D5168CCC-5FF5-4086-B12C-7614EFE37EA6}"/>
          </ac:picMkLst>
        </pc:picChg>
        <pc:picChg chg="add">
          <ac:chgData name="Olsen, Josh" userId="35302c48-3193-4890-ae50-35d612a4c55e" providerId="ADAL" clId="{E6E99940-A476-414C-AC1A-C261EC88610E}" dt="2020-12-01T20:31:52.643" v="14093"/>
          <ac:picMkLst>
            <pc:docMk/>
            <pc:sldMk cId="378319864" sldId="450"/>
            <ac:picMk id="5" creationId="{8B70ABBE-4A2F-4A06-897E-37BB090FA118}"/>
          </ac:picMkLst>
        </pc:picChg>
      </pc:sldChg>
      <pc:sldChg chg="add del">
        <pc:chgData name="Olsen, Josh" userId="35302c48-3193-4890-ae50-35d612a4c55e" providerId="ADAL" clId="{E6E99940-A476-414C-AC1A-C261EC88610E}" dt="2020-12-01T20:42:33.317" v="14097" actId="2696"/>
        <pc:sldMkLst>
          <pc:docMk/>
          <pc:sldMk cId="3550880349" sldId="451"/>
        </pc:sldMkLst>
      </pc:sldChg>
      <pc:sldChg chg="addSp delSp modSp add">
        <pc:chgData name="Olsen, Josh" userId="35302c48-3193-4890-ae50-35d612a4c55e" providerId="ADAL" clId="{E6E99940-A476-414C-AC1A-C261EC88610E}" dt="2020-12-01T21:09:20.913" v="15046" actId="313"/>
        <pc:sldMkLst>
          <pc:docMk/>
          <pc:sldMk cId="115100489" sldId="452"/>
        </pc:sldMkLst>
        <pc:spChg chg="mod">
          <ac:chgData name="Olsen, Josh" userId="35302c48-3193-4890-ae50-35d612a4c55e" providerId="ADAL" clId="{E6E99940-A476-414C-AC1A-C261EC88610E}" dt="2020-12-01T21:09:20.913" v="15046" actId="313"/>
          <ac:spMkLst>
            <pc:docMk/>
            <pc:sldMk cId="115100489" sldId="452"/>
            <ac:spMk id="2" creationId="{00000000-0000-0000-0000-000000000000}"/>
          </ac:spMkLst>
        </pc:spChg>
        <pc:spChg chg="mod">
          <ac:chgData name="Olsen, Josh" userId="35302c48-3193-4890-ae50-35d612a4c55e" providerId="ADAL" clId="{E6E99940-A476-414C-AC1A-C261EC88610E}" dt="2020-12-01T21:08:19.101" v="15035" actId="20577"/>
          <ac:spMkLst>
            <pc:docMk/>
            <pc:sldMk cId="115100489" sldId="452"/>
            <ac:spMk id="3" creationId="{00000000-0000-0000-0000-000000000000}"/>
          </ac:spMkLst>
        </pc:spChg>
        <pc:picChg chg="add del">
          <ac:chgData name="Olsen, Josh" userId="35302c48-3193-4890-ae50-35d612a4c55e" providerId="ADAL" clId="{E6E99940-A476-414C-AC1A-C261EC88610E}" dt="2020-12-01T20:46:43.489" v="14103"/>
          <ac:picMkLst>
            <pc:docMk/>
            <pc:sldMk cId="115100489" sldId="452"/>
            <ac:picMk id="4" creationId="{1035AAB7-D0C6-4AC9-92A8-99F970E34243}"/>
          </ac:picMkLst>
        </pc:picChg>
      </pc:sldChg>
      <pc:sldChg chg="add">
        <pc:chgData name="Olsen, Josh" userId="35302c48-3193-4890-ae50-35d612a4c55e" providerId="ADAL" clId="{E6E99940-A476-414C-AC1A-C261EC88610E}" dt="2020-12-01T20:49:41.447" v="14162"/>
        <pc:sldMkLst>
          <pc:docMk/>
          <pc:sldMk cId="4010858988" sldId="453"/>
        </pc:sldMkLst>
      </pc:sldChg>
      <pc:sldChg chg="modSp add del">
        <pc:chgData name="Olsen, Josh" userId="35302c48-3193-4890-ae50-35d612a4c55e" providerId="ADAL" clId="{E6E99940-A476-414C-AC1A-C261EC88610E}" dt="2020-12-01T20:49:25.490" v="14161" actId="2696"/>
        <pc:sldMkLst>
          <pc:docMk/>
          <pc:sldMk cId="4064551063" sldId="453"/>
        </pc:sldMkLst>
        <pc:spChg chg="mod">
          <ac:chgData name="Olsen, Josh" userId="35302c48-3193-4890-ae50-35d612a4c55e" providerId="ADAL" clId="{E6E99940-A476-414C-AC1A-C261EC88610E}" dt="2020-12-01T20:46:56.441" v="14105" actId="20577"/>
          <ac:spMkLst>
            <pc:docMk/>
            <pc:sldMk cId="4064551063" sldId="453"/>
            <ac:spMk id="2" creationId="{00000000-0000-0000-0000-000000000000}"/>
          </ac:spMkLst>
        </pc:spChg>
      </pc:sldChg>
      <pc:sldChg chg="addSp delSp modSp add">
        <pc:chgData name="Olsen, Josh" userId="35302c48-3193-4890-ae50-35d612a4c55e" providerId="ADAL" clId="{E6E99940-A476-414C-AC1A-C261EC88610E}" dt="2020-12-02T21:01:32.241" v="15835" actId="478"/>
        <pc:sldMkLst>
          <pc:docMk/>
          <pc:sldMk cId="3592749226" sldId="454"/>
        </pc:sldMkLst>
        <pc:spChg chg="mod">
          <ac:chgData name="Olsen, Josh" userId="35302c48-3193-4890-ae50-35d612a4c55e" providerId="ADAL" clId="{E6E99940-A476-414C-AC1A-C261EC88610E}" dt="2020-12-02T21:01:26.123" v="15831" actId="20577"/>
          <ac:spMkLst>
            <pc:docMk/>
            <pc:sldMk cId="3592749226" sldId="454"/>
            <ac:spMk id="2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2-02T21:01:27.728" v="15832" actId="478"/>
          <ac:spMkLst>
            <pc:docMk/>
            <pc:sldMk cId="3592749226" sldId="454"/>
            <ac:spMk id="3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2-02T21:01:32.241" v="15835" actId="478"/>
          <ac:spMkLst>
            <pc:docMk/>
            <pc:sldMk cId="3592749226" sldId="454"/>
            <ac:spMk id="4" creationId="{D35B3046-FF0B-439F-8082-5AC8EF56B2BF}"/>
          </ac:spMkLst>
        </pc:spChg>
        <pc:spChg chg="add del mod">
          <ac:chgData name="Olsen, Josh" userId="35302c48-3193-4890-ae50-35d612a4c55e" providerId="ADAL" clId="{E6E99940-A476-414C-AC1A-C261EC88610E}" dt="2020-12-02T21:01:29.793" v="15833" actId="478"/>
          <ac:spMkLst>
            <pc:docMk/>
            <pc:sldMk cId="3592749226" sldId="454"/>
            <ac:spMk id="7" creationId="{1D3DFA20-7570-4A98-B0E5-4E34C12E18A0}"/>
          </ac:spMkLst>
        </pc:spChg>
        <pc:spChg chg="del">
          <ac:chgData name="Olsen, Josh" userId="35302c48-3193-4890-ae50-35d612a4c55e" providerId="ADAL" clId="{E6E99940-A476-414C-AC1A-C261EC88610E}" dt="2020-12-02T21:01:30.982" v="15834" actId="478"/>
          <ac:spMkLst>
            <pc:docMk/>
            <pc:sldMk cId="3592749226" sldId="454"/>
            <ac:spMk id="8" creationId="{011F47CA-246E-4902-B609-CF5AC215E44E}"/>
          </ac:spMkLst>
        </pc:spChg>
      </pc:sldChg>
      <pc:sldChg chg="addSp delSp modSp add">
        <pc:chgData name="Olsen, Josh" userId="35302c48-3193-4890-ae50-35d612a4c55e" providerId="ADAL" clId="{E6E99940-A476-414C-AC1A-C261EC88610E}" dt="2020-12-02T21:01:39.119" v="15837" actId="478"/>
        <pc:sldMkLst>
          <pc:docMk/>
          <pc:sldMk cId="1649026465" sldId="455"/>
        </pc:sldMkLst>
        <pc:spChg chg="mod">
          <ac:chgData name="Olsen, Josh" userId="35302c48-3193-4890-ae50-35d612a4c55e" providerId="ADAL" clId="{E6E99940-A476-414C-AC1A-C261EC88610E}" dt="2020-12-02T21:01:37.432" v="15836"/>
          <ac:spMkLst>
            <pc:docMk/>
            <pc:sldMk cId="1649026465" sldId="455"/>
            <ac:spMk id="2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2-02T21:01:39.119" v="15837" actId="478"/>
          <ac:spMkLst>
            <pc:docMk/>
            <pc:sldMk cId="1649026465" sldId="455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2T21:01:39.119" v="15837" actId="478"/>
          <ac:spMkLst>
            <pc:docMk/>
            <pc:sldMk cId="1649026465" sldId="455"/>
            <ac:spMk id="5" creationId="{41FCF4C6-BBC4-43EB-8E3F-9305781D42F3}"/>
          </ac:spMkLst>
        </pc:spChg>
      </pc:sldChg>
      <pc:sldChg chg="addSp delSp modSp add">
        <pc:chgData name="Olsen, Josh" userId="35302c48-3193-4890-ae50-35d612a4c55e" providerId="ADAL" clId="{E6E99940-A476-414C-AC1A-C261EC88610E}" dt="2020-12-02T21:15:01.532" v="15908" actId="14100"/>
        <pc:sldMkLst>
          <pc:docMk/>
          <pc:sldMk cId="3330708527" sldId="456"/>
        </pc:sldMkLst>
        <pc:spChg chg="mod">
          <ac:chgData name="Olsen, Josh" userId="35302c48-3193-4890-ae50-35d612a4c55e" providerId="ADAL" clId="{E6E99940-A476-414C-AC1A-C261EC88610E}" dt="2020-12-02T21:01:43.751" v="15839" actId="20577"/>
          <ac:spMkLst>
            <pc:docMk/>
            <pc:sldMk cId="3330708527" sldId="456"/>
            <ac:spMk id="2" creationId="{00000000-0000-0000-0000-000000000000}"/>
          </ac:spMkLst>
        </pc:spChg>
        <pc:picChg chg="add mod ord">
          <ac:chgData name="Olsen, Josh" userId="35302c48-3193-4890-ae50-35d612a4c55e" providerId="ADAL" clId="{E6E99940-A476-414C-AC1A-C261EC88610E}" dt="2020-12-02T21:14:58.400" v="15907" actId="1038"/>
          <ac:picMkLst>
            <pc:docMk/>
            <pc:sldMk cId="3330708527" sldId="456"/>
            <ac:picMk id="3" creationId="{B19B701F-4D57-4949-9812-0FB51B0C01F7}"/>
          </ac:picMkLst>
        </pc:picChg>
        <pc:picChg chg="del">
          <ac:chgData name="Olsen, Josh" userId="35302c48-3193-4890-ae50-35d612a4c55e" providerId="ADAL" clId="{E6E99940-A476-414C-AC1A-C261EC88610E}" dt="2020-12-02T21:01:46.943" v="15840" actId="478"/>
          <ac:picMkLst>
            <pc:docMk/>
            <pc:sldMk cId="3330708527" sldId="456"/>
            <ac:picMk id="5" creationId="{0A722755-7DDE-4728-B3BF-F6409ED2AC78}"/>
          </ac:picMkLst>
        </pc:picChg>
        <pc:cxnChg chg="mod">
          <ac:chgData name="Olsen, Josh" userId="35302c48-3193-4890-ae50-35d612a4c55e" providerId="ADAL" clId="{E6E99940-A476-414C-AC1A-C261EC88610E}" dt="2020-12-02T21:15:01.532" v="15908" actId="14100"/>
          <ac:cxnSpMkLst>
            <pc:docMk/>
            <pc:sldMk cId="3330708527" sldId="456"/>
            <ac:cxnSpMk id="8" creationId="{DB76F401-A3A0-4E8B-B882-C9E893606004}"/>
          </ac:cxnSpMkLst>
        </pc:cxnChg>
      </pc:sldChg>
      <pc:sldChg chg="addSp delSp modSp add">
        <pc:chgData name="Olsen, Josh" userId="35302c48-3193-4890-ae50-35d612a4c55e" providerId="ADAL" clId="{E6E99940-A476-414C-AC1A-C261EC88610E}" dt="2020-12-02T21:04:34.446" v="15871"/>
        <pc:sldMkLst>
          <pc:docMk/>
          <pc:sldMk cId="2516692572" sldId="457"/>
        </pc:sldMkLst>
        <pc:spChg chg="mod">
          <ac:chgData name="Olsen, Josh" userId="35302c48-3193-4890-ae50-35d612a4c55e" providerId="ADAL" clId="{E6E99940-A476-414C-AC1A-C261EC88610E}" dt="2020-12-02T21:02:10.121" v="15862" actId="20577"/>
          <ac:spMkLst>
            <pc:docMk/>
            <pc:sldMk cId="2516692572" sldId="457"/>
            <ac:spMk id="2" creationId="{00000000-0000-0000-0000-000000000000}"/>
          </ac:spMkLst>
        </pc:spChg>
        <pc:spChg chg="del">
          <ac:chgData name="Olsen, Josh" userId="35302c48-3193-4890-ae50-35d612a4c55e" providerId="ADAL" clId="{E6E99940-A476-414C-AC1A-C261EC88610E}" dt="2020-12-02T21:02:14.174" v="15863" actId="478"/>
          <ac:spMkLst>
            <pc:docMk/>
            <pc:sldMk cId="2516692572" sldId="457"/>
            <ac:spMk id="5" creationId="{41FCF4C6-BBC4-43EB-8E3F-9305781D42F3}"/>
          </ac:spMkLst>
        </pc:spChg>
        <pc:picChg chg="add">
          <ac:chgData name="Olsen, Josh" userId="35302c48-3193-4890-ae50-35d612a4c55e" providerId="ADAL" clId="{E6E99940-A476-414C-AC1A-C261EC88610E}" dt="2020-12-02T21:04:34.446" v="15871"/>
          <ac:picMkLst>
            <pc:docMk/>
            <pc:sldMk cId="2516692572" sldId="457"/>
            <ac:picMk id="3" creationId="{2470589B-7483-4657-8884-A9C3B71E1061}"/>
          </ac:picMkLst>
        </pc:picChg>
      </pc:sldChg>
      <pc:sldChg chg="addSp add">
        <pc:chgData name="Olsen, Josh" userId="35302c48-3193-4890-ae50-35d612a4c55e" providerId="ADAL" clId="{E6E99940-A476-414C-AC1A-C261EC88610E}" dt="2020-12-02T21:03:01.844" v="15865"/>
        <pc:sldMkLst>
          <pc:docMk/>
          <pc:sldMk cId="1703162235" sldId="458"/>
        </pc:sldMkLst>
        <pc:picChg chg="add">
          <ac:chgData name="Olsen, Josh" userId="35302c48-3193-4890-ae50-35d612a4c55e" providerId="ADAL" clId="{E6E99940-A476-414C-AC1A-C261EC88610E}" dt="2020-12-02T21:03:01.844" v="15865"/>
          <ac:picMkLst>
            <pc:docMk/>
            <pc:sldMk cId="1703162235" sldId="458"/>
            <ac:picMk id="5" creationId="{DE576DC8-35B7-48A8-8A89-8396CD65CCEA}"/>
          </ac:picMkLst>
        </pc:picChg>
      </pc:sldChg>
      <pc:sldChg chg="addSp delSp modSp add">
        <pc:chgData name="Olsen, Josh" userId="35302c48-3193-4890-ae50-35d612a4c55e" providerId="ADAL" clId="{E6E99940-A476-414C-AC1A-C261EC88610E}" dt="2020-12-02T21:03:09.908" v="15867" actId="478"/>
        <pc:sldMkLst>
          <pc:docMk/>
          <pc:sldMk cId="398172628" sldId="459"/>
        </pc:sldMkLst>
        <pc:spChg chg="del">
          <ac:chgData name="Olsen, Josh" userId="35302c48-3193-4890-ae50-35d612a4c55e" providerId="ADAL" clId="{E6E99940-A476-414C-AC1A-C261EC88610E}" dt="2020-12-02T21:03:09.908" v="15867" actId="478"/>
          <ac:spMkLst>
            <pc:docMk/>
            <pc:sldMk cId="398172628" sldId="459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2T21:03:09.908" v="15867" actId="478"/>
          <ac:spMkLst>
            <pc:docMk/>
            <pc:sldMk cId="398172628" sldId="459"/>
            <ac:spMk id="6" creationId="{605FED43-0B83-49FC-B775-2801518F1A75}"/>
          </ac:spMkLst>
        </pc:spChg>
      </pc:sldChg>
      <pc:sldChg chg="addSp delSp modSp add">
        <pc:chgData name="Olsen, Josh" userId="35302c48-3193-4890-ae50-35d612a4c55e" providerId="ADAL" clId="{E6E99940-A476-414C-AC1A-C261EC88610E}" dt="2020-12-02T21:03:55.822" v="15870"/>
        <pc:sldMkLst>
          <pc:docMk/>
          <pc:sldMk cId="2513099683" sldId="460"/>
        </pc:sldMkLst>
        <pc:spChg chg="del">
          <ac:chgData name="Olsen, Josh" userId="35302c48-3193-4890-ae50-35d612a4c55e" providerId="ADAL" clId="{E6E99940-A476-414C-AC1A-C261EC88610E}" dt="2020-12-02T21:03:44.522" v="15869" actId="478"/>
          <ac:spMkLst>
            <pc:docMk/>
            <pc:sldMk cId="2513099683" sldId="460"/>
            <ac:spMk id="3" creationId="{00000000-0000-0000-0000-000000000000}"/>
          </ac:spMkLst>
        </pc:spChg>
        <pc:spChg chg="add mod">
          <ac:chgData name="Olsen, Josh" userId="35302c48-3193-4890-ae50-35d612a4c55e" providerId="ADAL" clId="{E6E99940-A476-414C-AC1A-C261EC88610E}" dt="2020-12-02T21:03:44.522" v="15869" actId="478"/>
          <ac:spMkLst>
            <pc:docMk/>
            <pc:sldMk cId="2513099683" sldId="460"/>
            <ac:spMk id="5" creationId="{8A16F8F5-3648-4AD3-88BB-28273DA72475}"/>
          </ac:spMkLst>
        </pc:spChg>
        <pc:picChg chg="add">
          <ac:chgData name="Olsen, Josh" userId="35302c48-3193-4890-ae50-35d612a4c55e" providerId="ADAL" clId="{E6E99940-A476-414C-AC1A-C261EC88610E}" dt="2020-12-02T21:03:55.822" v="15870"/>
          <ac:picMkLst>
            <pc:docMk/>
            <pc:sldMk cId="2513099683" sldId="460"/>
            <ac:picMk id="7" creationId="{31CB80B8-8C74-4180-A2BA-D1384627657D}"/>
          </ac:picMkLst>
        </pc:picChg>
      </pc:sldChg>
    </pc:docChg>
  </pc:docChgLst>
  <pc:docChgLst>
    <pc:chgData name="Olsen, Josh" userId="35302c48-3193-4890-ae50-35d612a4c55e" providerId="ADAL" clId="{8939BBC1-0B8B-4050-A154-9634F37A92B8}"/>
    <pc:docChg chg="undo custSel addSld modSld addSection modSection">
      <pc:chgData name="Olsen, Josh" userId="35302c48-3193-4890-ae50-35d612a4c55e" providerId="ADAL" clId="{8939BBC1-0B8B-4050-A154-9634F37A92B8}" dt="2021-01-22T20:47:05.655" v="196"/>
      <pc:docMkLst>
        <pc:docMk/>
      </pc:docMkLst>
      <pc:sldChg chg="addSp delSp modSp">
        <pc:chgData name="Olsen, Josh" userId="35302c48-3193-4890-ae50-35d612a4c55e" providerId="ADAL" clId="{8939BBC1-0B8B-4050-A154-9634F37A92B8}" dt="2020-12-28T04:01:04.036" v="27"/>
        <pc:sldMkLst>
          <pc:docMk/>
          <pc:sldMk cId="3260629515" sldId="371"/>
        </pc:sldMkLst>
        <pc:cxnChg chg="add del mod">
          <ac:chgData name="Olsen, Josh" userId="35302c48-3193-4890-ae50-35d612a4c55e" providerId="ADAL" clId="{8939BBC1-0B8B-4050-A154-9634F37A92B8}" dt="2020-12-28T04:01:04.036" v="27"/>
          <ac:cxnSpMkLst>
            <pc:docMk/>
            <pc:sldMk cId="3260629515" sldId="371"/>
            <ac:cxnSpMk id="14" creationId="{35A4151C-39E7-4054-B58C-0E9AD7052695}"/>
          </ac:cxnSpMkLst>
        </pc:cxnChg>
        <pc:cxnChg chg="add del mod">
          <ac:chgData name="Olsen, Josh" userId="35302c48-3193-4890-ae50-35d612a4c55e" providerId="ADAL" clId="{8939BBC1-0B8B-4050-A154-9634F37A92B8}" dt="2020-12-28T04:01:03.048" v="25"/>
          <ac:cxnSpMkLst>
            <pc:docMk/>
            <pc:sldMk cId="3260629515" sldId="371"/>
            <ac:cxnSpMk id="15" creationId="{24F5BFC2-B188-48F7-8B7E-1B70776F494D}"/>
          </ac:cxnSpMkLst>
        </pc:cxnChg>
        <pc:cxnChg chg="add del mod">
          <ac:chgData name="Olsen, Josh" userId="35302c48-3193-4890-ae50-35d612a4c55e" providerId="ADAL" clId="{8939BBC1-0B8B-4050-A154-9634F37A92B8}" dt="2020-12-28T04:01:02.240" v="23"/>
          <ac:cxnSpMkLst>
            <pc:docMk/>
            <pc:sldMk cId="3260629515" sldId="371"/>
            <ac:cxnSpMk id="16" creationId="{2584BE05-6CE8-4AD2-9D1B-92B63E4481E1}"/>
          </ac:cxnSpMkLst>
        </pc:cxnChg>
        <pc:cxnChg chg="add del mod">
          <ac:chgData name="Olsen, Josh" userId="35302c48-3193-4890-ae50-35d612a4c55e" providerId="ADAL" clId="{8939BBC1-0B8B-4050-A154-9634F37A92B8}" dt="2020-12-28T04:01:00.675" v="20"/>
          <ac:cxnSpMkLst>
            <pc:docMk/>
            <pc:sldMk cId="3260629515" sldId="371"/>
            <ac:cxnSpMk id="26" creationId="{255845DC-DCAA-4C72-BB89-388DF3933BC7}"/>
          </ac:cxnSpMkLst>
        </pc:cxnChg>
        <pc:cxnChg chg="add del">
          <ac:chgData name="Olsen, Josh" userId="35302c48-3193-4890-ae50-35d612a4c55e" providerId="ADAL" clId="{8939BBC1-0B8B-4050-A154-9634F37A92B8}" dt="2020-12-28T04:01:00.092" v="18"/>
          <ac:cxnSpMkLst>
            <pc:docMk/>
            <pc:sldMk cId="3260629515" sldId="371"/>
            <ac:cxnSpMk id="27" creationId="{5DFA2E9C-48E6-4033-A170-45CD3D29C9A4}"/>
          </ac:cxnSpMkLst>
        </pc:cxnChg>
        <pc:cxnChg chg="add del mod">
          <ac:chgData name="Olsen, Josh" userId="35302c48-3193-4890-ae50-35d612a4c55e" providerId="ADAL" clId="{8939BBC1-0B8B-4050-A154-9634F37A92B8}" dt="2020-12-28T04:00:59.600" v="16"/>
          <ac:cxnSpMkLst>
            <pc:docMk/>
            <pc:sldMk cId="3260629515" sldId="371"/>
            <ac:cxnSpMk id="28" creationId="{B99734A2-197F-4F83-98A0-0F8D2A2CFD35}"/>
          </ac:cxnSpMkLst>
        </pc:cxnChg>
        <pc:cxnChg chg="add del">
          <ac:chgData name="Olsen, Josh" userId="35302c48-3193-4890-ae50-35d612a4c55e" providerId="ADAL" clId="{8939BBC1-0B8B-4050-A154-9634F37A92B8}" dt="2020-12-28T04:00:58.967" v="14"/>
          <ac:cxnSpMkLst>
            <pc:docMk/>
            <pc:sldMk cId="3260629515" sldId="371"/>
            <ac:cxnSpMk id="29" creationId="{EF41BD11-F4ED-4AD1-B450-FE7D058A8E04}"/>
          </ac:cxnSpMkLst>
        </pc:cxnChg>
      </pc:sldChg>
      <pc:sldChg chg="addSp delSp modSp add">
        <pc:chgData name="Olsen, Josh" userId="35302c48-3193-4890-ae50-35d612a4c55e" providerId="ADAL" clId="{8939BBC1-0B8B-4050-A154-9634F37A92B8}" dt="2020-12-28T04:06:23.739" v="192" actId="20577"/>
        <pc:sldMkLst>
          <pc:docMk/>
          <pc:sldMk cId="973988638" sldId="461"/>
        </pc:sldMkLst>
        <pc:graphicFrameChg chg="add mod modGraphic">
          <ac:chgData name="Olsen, Josh" userId="35302c48-3193-4890-ae50-35d612a4c55e" providerId="ADAL" clId="{8939BBC1-0B8B-4050-A154-9634F37A92B8}" dt="2020-12-28T04:02:31.850" v="55" actId="20577"/>
          <ac:graphicFrameMkLst>
            <pc:docMk/>
            <pc:sldMk cId="973988638" sldId="461"/>
            <ac:graphicFrameMk id="17" creationId="{9D275007-F865-4F43-9892-BE758D4C4288}"/>
          </ac:graphicFrameMkLst>
        </pc:graphicFrameChg>
        <pc:graphicFrameChg chg="del">
          <ac:chgData name="Olsen, Josh" userId="35302c48-3193-4890-ae50-35d612a4c55e" providerId="ADAL" clId="{8939BBC1-0B8B-4050-A154-9634F37A92B8}" dt="2020-12-28T04:01:16.194" v="29" actId="478"/>
          <ac:graphicFrameMkLst>
            <pc:docMk/>
            <pc:sldMk cId="973988638" sldId="461"/>
            <ac:graphicFrameMk id="19" creationId="{60CF9B83-DA74-4585-A3E8-A5D6F447C149}"/>
          </ac:graphicFrameMkLst>
        </pc:graphicFrameChg>
        <pc:graphicFrameChg chg="mod">
          <ac:chgData name="Olsen, Josh" userId="35302c48-3193-4890-ae50-35d612a4c55e" providerId="ADAL" clId="{8939BBC1-0B8B-4050-A154-9634F37A92B8}" dt="2020-12-28T04:03:08.946" v="86" actId="1076"/>
          <ac:graphicFrameMkLst>
            <pc:docMk/>
            <pc:sldMk cId="973988638" sldId="461"/>
            <ac:graphicFrameMk id="20" creationId="{04872AFC-C86B-4818-B684-5D09FC204E23}"/>
          </ac:graphicFrameMkLst>
        </pc:graphicFrameChg>
        <pc:graphicFrameChg chg="mod">
          <ac:chgData name="Olsen, Josh" userId="35302c48-3193-4890-ae50-35d612a4c55e" providerId="ADAL" clId="{8939BBC1-0B8B-4050-A154-9634F37A92B8}" dt="2020-12-28T04:03:15.549" v="100" actId="1035"/>
          <ac:graphicFrameMkLst>
            <pc:docMk/>
            <pc:sldMk cId="973988638" sldId="461"/>
            <ac:graphicFrameMk id="21" creationId="{A60FD63A-5D03-4F9C-B64D-A15634EE5DD9}"/>
          </ac:graphicFrameMkLst>
        </pc:graphicFrameChg>
        <pc:graphicFrameChg chg="add mod modGraphic">
          <ac:chgData name="Olsen, Josh" userId="35302c48-3193-4890-ae50-35d612a4c55e" providerId="ADAL" clId="{8939BBC1-0B8B-4050-A154-9634F37A92B8}" dt="2020-12-28T04:05:48.659" v="155" actId="20577"/>
          <ac:graphicFrameMkLst>
            <pc:docMk/>
            <pc:sldMk cId="973988638" sldId="461"/>
            <ac:graphicFrameMk id="27" creationId="{77FCE1D0-7025-446A-9AE1-8A74C4E13379}"/>
          </ac:graphicFrameMkLst>
        </pc:graphicFrameChg>
        <pc:graphicFrameChg chg="add mod modGraphic">
          <ac:chgData name="Olsen, Josh" userId="35302c48-3193-4890-ae50-35d612a4c55e" providerId="ADAL" clId="{8939BBC1-0B8B-4050-A154-9634F37A92B8}" dt="2020-12-28T04:05:40.612" v="153" actId="20577"/>
          <ac:graphicFrameMkLst>
            <pc:docMk/>
            <pc:sldMk cId="973988638" sldId="461"/>
            <ac:graphicFrameMk id="28" creationId="{01D2F4F1-45F0-412D-B07C-45075DC957B1}"/>
          </ac:graphicFrameMkLst>
        </pc:graphicFrameChg>
        <pc:graphicFrameChg chg="add del">
          <ac:chgData name="Olsen, Josh" userId="35302c48-3193-4890-ae50-35d612a4c55e" providerId="ADAL" clId="{8939BBC1-0B8B-4050-A154-9634F37A92B8}" dt="2020-12-28T04:03:44.157" v="121"/>
          <ac:graphicFrameMkLst>
            <pc:docMk/>
            <pc:sldMk cId="973988638" sldId="461"/>
            <ac:graphicFrameMk id="30" creationId="{79C600C1-993B-4C5E-870A-7E3DFFB6820E}"/>
          </ac:graphicFrameMkLst>
        </pc:graphicFrameChg>
        <pc:graphicFrameChg chg="add mod modGraphic">
          <ac:chgData name="Olsen, Josh" userId="35302c48-3193-4890-ae50-35d612a4c55e" providerId="ADAL" clId="{8939BBC1-0B8B-4050-A154-9634F37A92B8}" dt="2020-12-28T04:05:43.595" v="154" actId="20577"/>
          <ac:graphicFrameMkLst>
            <pc:docMk/>
            <pc:sldMk cId="973988638" sldId="461"/>
            <ac:graphicFrameMk id="31" creationId="{933E6D3A-18E5-4798-91E2-628E78CA38B3}"/>
          </ac:graphicFrameMkLst>
        </pc:graphicFrameChg>
        <pc:graphicFrameChg chg="add mod modGraphic">
          <ac:chgData name="Olsen, Josh" userId="35302c48-3193-4890-ae50-35d612a4c55e" providerId="ADAL" clId="{8939BBC1-0B8B-4050-A154-9634F37A92B8}" dt="2020-12-28T04:06:20.521" v="191" actId="20577"/>
          <ac:graphicFrameMkLst>
            <pc:docMk/>
            <pc:sldMk cId="973988638" sldId="461"/>
            <ac:graphicFrameMk id="33" creationId="{2E49B84B-0D82-4B16-935B-6E5400D9297A}"/>
          </ac:graphicFrameMkLst>
        </pc:graphicFrameChg>
        <pc:graphicFrameChg chg="add mod modGraphic">
          <ac:chgData name="Olsen, Josh" userId="35302c48-3193-4890-ae50-35d612a4c55e" providerId="ADAL" clId="{8939BBC1-0B8B-4050-A154-9634F37A92B8}" dt="2020-12-28T04:06:17.316" v="190" actId="20577"/>
          <ac:graphicFrameMkLst>
            <pc:docMk/>
            <pc:sldMk cId="973988638" sldId="461"/>
            <ac:graphicFrameMk id="34" creationId="{4584B768-0F32-4952-8586-47D5C1FB5721}"/>
          </ac:graphicFrameMkLst>
        </pc:graphicFrameChg>
        <pc:graphicFrameChg chg="add mod modGraphic">
          <ac:chgData name="Olsen, Josh" userId="35302c48-3193-4890-ae50-35d612a4c55e" providerId="ADAL" clId="{8939BBC1-0B8B-4050-A154-9634F37A92B8}" dt="2020-12-28T04:06:14.649" v="189" actId="20577"/>
          <ac:graphicFrameMkLst>
            <pc:docMk/>
            <pc:sldMk cId="973988638" sldId="461"/>
            <ac:graphicFrameMk id="35" creationId="{63858FFA-717D-4913-ADBF-7679A4202167}"/>
          </ac:graphicFrameMkLst>
        </pc:graphicFrameChg>
        <pc:graphicFrameChg chg="add mod modGraphic">
          <ac:chgData name="Olsen, Josh" userId="35302c48-3193-4890-ae50-35d612a4c55e" providerId="ADAL" clId="{8939BBC1-0B8B-4050-A154-9634F37A92B8}" dt="2020-12-28T04:06:23.739" v="192" actId="20577"/>
          <ac:graphicFrameMkLst>
            <pc:docMk/>
            <pc:sldMk cId="973988638" sldId="461"/>
            <ac:graphicFrameMk id="36" creationId="{A1BEA070-6B13-4334-AD3C-191D7D626E52}"/>
          </ac:graphicFrameMkLst>
        </pc:graphicFrameChg>
        <pc:picChg chg="mod">
          <ac:chgData name="Olsen, Josh" userId="35302c48-3193-4890-ae50-35d612a4c55e" providerId="ADAL" clId="{8939BBC1-0B8B-4050-A154-9634F37A92B8}" dt="2020-12-28T04:03:51.424" v="125" actId="1076"/>
          <ac:picMkLst>
            <pc:docMk/>
            <pc:sldMk cId="973988638" sldId="461"/>
            <ac:picMk id="7" creationId="{0C6A824D-8967-44FC-8179-DECC58566B48}"/>
          </ac:picMkLst>
        </pc:picChg>
        <pc:cxnChg chg="add mod">
          <ac:chgData name="Olsen, Josh" userId="35302c48-3193-4890-ae50-35d612a4c55e" providerId="ADAL" clId="{8939BBC1-0B8B-4050-A154-9634F37A92B8}" dt="2020-12-28T04:02:16.697" v="48" actId="1076"/>
          <ac:cxnSpMkLst>
            <pc:docMk/>
            <pc:sldMk cId="973988638" sldId="461"/>
            <ac:cxnSpMk id="15" creationId="{27D9B1ED-8130-45DF-9BEB-E84CD0F23008}"/>
          </ac:cxnSpMkLst>
        </pc:cxnChg>
        <pc:cxnChg chg="del mod">
          <ac:chgData name="Olsen, Josh" userId="35302c48-3193-4890-ae50-35d612a4c55e" providerId="ADAL" clId="{8939BBC1-0B8B-4050-A154-9634F37A92B8}" dt="2020-12-28T04:01:17.286" v="30" actId="478"/>
          <ac:cxnSpMkLst>
            <pc:docMk/>
            <pc:sldMk cId="973988638" sldId="461"/>
            <ac:cxnSpMk id="18" creationId="{208FE4A3-91C5-48EB-BF90-CBC46803A87C}"/>
          </ac:cxnSpMkLst>
        </pc:cxnChg>
        <pc:cxnChg chg="mod">
          <ac:chgData name="Olsen, Josh" userId="35302c48-3193-4890-ae50-35d612a4c55e" providerId="ADAL" clId="{8939BBC1-0B8B-4050-A154-9634F37A92B8}" dt="2020-12-28T04:03:05.422" v="85" actId="14100"/>
          <ac:cxnSpMkLst>
            <pc:docMk/>
            <pc:sldMk cId="973988638" sldId="461"/>
            <ac:cxnSpMk id="23" creationId="{FEDE615C-E7C8-489A-837E-F217371D1D58}"/>
          </ac:cxnSpMkLst>
        </pc:cxnChg>
        <pc:cxnChg chg="mod">
          <ac:chgData name="Olsen, Josh" userId="35302c48-3193-4890-ae50-35d612a4c55e" providerId="ADAL" clId="{8939BBC1-0B8B-4050-A154-9634F37A92B8}" dt="2020-12-28T04:03:18.547" v="101" actId="14100"/>
          <ac:cxnSpMkLst>
            <pc:docMk/>
            <pc:sldMk cId="973988638" sldId="461"/>
            <ac:cxnSpMk id="25" creationId="{476D47A0-EE84-42C6-8207-866AB1901701}"/>
          </ac:cxnSpMkLst>
        </pc:cxnChg>
        <pc:cxnChg chg="add mod">
          <ac:chgData name="Olsen, Josh" userId="35302c48-3193-4890-ae50-35d612a4c55e" providerId="ADAL" clId="{8939BBC1-0B8B-4050-A154-9634F37A92B8}" dt="2020-12-28T04:02:55.345" v="84" actId="14100"/>
          <ac:cxnSpMkLst>
            <pc:docMk/>
            <pc:sldMk cId="973988638" sldId="461"/>
            <ac:cxnSpMk id="26" creationId="{8625752F-37FE-408A-85C4-5A9954A0FCAD}"/>
          </ac:cxnSpMkLst>
        </pc:cxnChg>
        <pc:cxnChg chg="add mod">
          <ac:chgData name="Olsen, Josh" userId="35302c48-3193-4890-ae50-35d612a4c55e" providerId="ADAL" clId="{8939BBC1-0B8B-4050-A154-9634F37A92B8}" dt="2020-12-28T04:03:32.585" v="105" actId="14100"/>
          <ac:cxnSpMkLst>
            <pc:docMk/>
            <pc:sldMk cId="973988638" sldId="461"/>
            <ac:cxnSpMk id="29" creationId="{ECDFE6D0-A870-4888-A435-57417AA9B992}"/>
          </ac:cxnSpMkLst>
        </pc:cxnChg>
        <pc:cxnChg chg="add mod">
          <ac:chgData name="Olsen, Josh" userId="35302c48-3193-4890-ae50-35d612a4c55e" providerId="ADAL" clId="{8939BBC1-0B8B-4050-A154-9634F37A92B8}" dt="2020-12-28T04:03:55.539" v="126" actId="14100"/>
          <ac:cxnSpMkLst>
            <pc:docMk/>
            <pc:sldMk cId="973988638" sldId="461"/>
            <ac:cxnSpMk id="32" creationId="{5CA20EFC-31C8-4EF2-B95D-07B1B8DAA678}"/>
          </ac:cxnSpMkLst>
        </pc:cxnChg>
      </pc:sldChg>
      <pc:sldChg chg="add">
        <pc:chgData name="Olsen, Josh" userId="35302c48-3193-4890-ae50-35d612a4c55e" providerId="ADAL" clId="{8939BBC1-0B8B-4050-A154-9634F37A92B8}" dt="2021-01-22T20:46:48.704" v="195"/>
        <pc:sldMkLst>
          <pc:docMk/>
          <pc:sldMk cId="3585714453" sldId="462"/>
        </pc:sldMkLst>
      </pc:sldChg>
      <pc:sldChg chg="add">
        <pc:chgData name="Olsen, Josh" userId="35302c48-3193-4890-ae50-35d612a4c55e" providerId="ADAL" clId="{8939BBC1-0B8B-4050-A154-9634F37A92B8}" dt="2021-01-22T20:47:05.655" v="196"/>
        <pc:sldMkLst>
          <pc:docMk/>
          <pc:sldMk cId="348715193" sldId="4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85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Strategic Category - </a:t>
            </a:r>
            <a:r>
              <a:rPr lang="en-US" sz="1200" dirty="0">
                <a:latin typeface="Gill Sans" charset="0"/>
                <a:ea typeface="Gill Sans" charset="0"/>
                <a:cs typeface="Gill Sans" charset="0"/>
              </a:rPr>
              <a:t>Product Line &amp; Gender</a:t>
            </a:r>
          </a:p>
          <a:p>
            <a:r>
              <a:rPr lang="en-US" dirty="0"/>
              <a:t>Product Type – Product Line</a:t>
            </a:r>
          </a:p>
          <a:p>
            <a:r>
              <a:rPr lang="en-US" dirty="0"/>
              <a:t>Product Class – Product 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3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Strategic Category - </a:t>
            </a:r>
            <a:r>
              <a:rPr lang="en-US" sz="1200" dirty="0">
                <a:latin typeface="Gill Sans" charset="0"/>
                <a:ea typeface="Gill Sans" charset="0"/>
                <a:cs typeface="Gill Sans" charset="0"/>
              </a:rPr>
              <a:t>Product Line &amp; Gender</a:t>
            </a:r>
          </a:p>
          <a:p>
            <a:r>
              <a:rPr lang="en-US" dirty="0"/>
              <a:t>Product Type – Product Line</a:t>
            </a:r>
          </a:p>
          <a:p>
            <a:r>
              <a:rPr lang="en-US" dirty="0"/>
              <a:t>Product Class – Product Type</a:t>
            </a:r>
          </a:p>
          <a:p>
            <a:r>
              <a:rPr lang="en-US" dirty="0"/>
              <a:t>Merchandise Collection – Sub Brand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1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Strategic Category - </a:t>
            </a:r>
            <a:r>
              <a:rPr lang="en-US" sz="1200" dirty="0">
                <a:latin typeface="Gill Sans" charset="0"/>
                <a:ea typeface="Gill Sans" charset="0"/>
                <a:cs typeface="Gill Sans" charset="0"/>
              </a:rPr>
              <a:t>Product Line &amp; Gender</a:t>
            </a:r>
          </a:p>
          <a:p>
            <a:r>
              <a:rPr lang="en-US" dirty="0"/>
              <a:t>Product Type – Product Line</a:t>
            </a:r>
          </a:p>
          <a:p>
            <a:r>
              <a:rPr lang="en-US" dirty="0"/>
              <a:t>Product Class – Product Type</a:t>
            </a:r>
          </a:p>
          <a:p>
            <a:r>
              <a:rPr lang="en-US" dirty="0"/>
              <a:t>Merchandise Collection – Sub Brand</a:t>
            </a:r>
          </a:p>
          <a:p>
            <a:r>
              <a:rPr lang="en-US" dirty="0"/>
              <a:t>Season – Spring Fall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0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8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29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 test – p value of hypothesis – all the betas are not zero – explaining response better than nothing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55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P-values testing one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97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P-values testing one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7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P-values testing one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40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P-values testing one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0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3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64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48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0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 test – p value of hypothesis – all the betas are not zero – explaining response better than nothing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9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8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79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sub_brand</a:t>
            </a:r>
            <a:r>
              <a:rPr lang="en-US" dirty="0"/>
              <a:t> = PFG, </a:t>
            </a:r>
            <a:r>
              <a:rPr lang="en-US" dirty="0" err="1"/>
              <a:t>product_class</a:t>
            </a:r>
            <a:r>
              <a:rPr lang="en-US" dirty="0"/>
              <a:t> = Down Jkt, </a:t>
            </a:r>
            <a:r>
              <a:rPr lang="en-US" dirty="0" err="1"/>
              <a:t>Product_class</a:t>
            </a:r>
            <a:r>
              <a:rPr lang="en-US" dirty="0"/>
              <a:t> = Non-Technical Packs, </a:t>
            </a:r>
            <a:r>
              <a:rPr lang="en-US" dirty="0" err="1"/>
              <a:t>product_class</a:t>
            </a:r>
            <a:r>
              <a:rPr lang="en-US" dirty="0"/>
              <a:t> = Insulated Synthetic Tops, </a:t>
            </a:r>
            <a:r>
              <a:rPr lang="en-US" dirty="0" err="1"/>
              <a:t>msrp_price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8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9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4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https://www.rdocumentation.org/packages/GoodmanKruskal/versions/0.0.3/topics/GKtauDataframe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https://www.rdocumentation.org/packages/GoodmanKruskal/versions/0.0.3/topics/GKtauDataframe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1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Strategic Category - </a:t>
            </a:r>
            <a:r>
              <a:rPr lang="en-US" sz="1200" dirty="0">
                <a:latin typeface="Gill Sans" charset="0"/>
                <a:ea typeface="Gill Sans" charset="0"/>
                <a:cs typeface="Gill Sans" charset="0"/>
              </a:rPr>
              <a:t>Product Line &amp;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Strategic Category - </a:t>
            </a:r>
            <a:r>
              <a:rPr lang="en-US" sz="1200" dirty="0">
                <a:latin typeface="Gill Sans" charset="0"/>
                <a:ea typeface="Gill Sans" charset="0"/>
                <a:cs typeface="Gill Sans" charset="0"/>
              </a:rPr>
              <a:t>Product Line &amp; Gender</a:t>
            </a:r>
          </a:p>
          <a:p>
            <a:r>
              <a:rPr lang="en-US" dirty="0"/>
              <a:t>Product Type – Product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7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53" r="49988"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7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regon State University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60" y="4741558"/>
            <a:ext cx="1165484" cy="12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722" b="5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latin typeface="+mn-lt"/>
                <a:ea typeface="Gill Sans" charset="0"/>
                <a:cs typeface="Gill Sans" charset="0"/>
              </a:defRPr>
            </a:lvl1pPr>
            <a:lvl2pPr>
              <a:defRPr baseline="0">
                <a:latin typeface="+mn-lt"/>
                <a:ea typeface="Gill Sans" charset="0"/>
                <a:cs typeface="Gill Sans" charset="0"/>
              </a:defRPr>
            </a:lvl2pPr>
            <a:lvl3pPr>
              <a:defRPr baseline="0">
                <a:latin typeface="+mn-lt"/>
                <a:ea typeface="Gill Sans" charset="0"/>
                <a:cs typeface="Gill Sans" charset="0"/>
              </a:defRPr>
            </a:lvl3pPr>
            <a:lvl4pPr>
              <a:defRPr baseline="0">
                <a:latin typeface="+mn-lt"/>
                <a:ea typeface="Gill Sans" charset="0"/>
                <a:cs typeface="Gill Sans" charset="0"/>
              </a:defRPr>
            </a:lvl4pPr>
            <a:lvl5pPr>
              <a:defRPr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53BF-6DBB-2443-AC70-CDB3689D734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5844E-059F-794C-8353-06B8A21B7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6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D1E99-0845-447A-9031-65FA317316B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82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Build a statistical model that predicts if a product will sell above or below 2,000 units 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26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DC9A8-8CD8-460A-8150-28507BAF7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764" y="286167"/>
            <a:ext cx="3048000" cy="98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90B67-AA63-4006-A8D9-73650D81A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91" y="2556387"/>
            <a:ext cx="1975273" cy="3024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655B8-70B1-421B-9820-CCDD75A6BCA1}"/>
              </a:ext>
            </a:extLst>
          </p:cNvPr>
          <p:cNvSpPr txBox="1"/>
          <p:nvPr/>
        </p:nvSpPr>
        <p:spPr>
          <a:xfrm>
            <a:off x="4151910" y="5847951"/>
            <a:ext cx="319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Below 2k or Above 2k?</a:t>
            </a:r>
          </a:p>
        </p:txBody>
      </p:sp>
    </p:spTree>
    <p:extLst>
      <p:ext uri="{BB962C8B-B14F-4D97-AF65-F5344CB8AC3E}">
        <p14:creationId xmlns:p14="http://schemas.microsoft.com/office/powerpoint/2010/main" val="358571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C58C-A9FD-4467-9EF0-D49DEE3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of Interest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D13AD-418F-4F8A-B706-1CA66410C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5" y="1380931"/>
            <a:ext cx="10098639" cy="518782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Are there any interesting relationships between the explanatory variables?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How accurate is a Generalized Logistic Model (G.L.M.)?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Which variables are important in the G.L.M.?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With the same explanatory variables, how does the G.L.M. compare to other classification statistical models?</a:t>
            </a:r>
          </a:p>
        </p:txBody>
      </p:sp>
      <p:pic>
        <p:nvPicPr>
          <p:cNvPr id="5" name="Picture Placeholder 4" descr="&quot;&quot;">
            <a:extLst>
              <a:ext uri="{FF2B5EF4-FFF2-40B4-BE49-F238E27FC236}">
                <a16:creationId xmlns:a16="http://schemas.microsoft.com/office/drawing/2014/main" id="{C95F2C6E-A528-4440-B285-E155C91C69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>
          <a:xfrm>
            <a:off x="616688" y="658626"/>
            <a:ext cx="504121" cy="504122"/>
          </a:xfrm>
        </p:spPr>
      </p:pic>
    </p:spTree>
    <p:extLst>
      <p:ext uri="{BB962C8B-B14F-4D97-AF65-F5344CB8AC3E}">
        <p14:creationId xmlns:p14="http://schemas.microsoft.com/office/powerpoint/2010/main" val="71441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Framework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Game Plan for project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</a:rPr>
              <a:t> 10 Step Process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164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5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Data Prep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7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Data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Product related dataset with unit sales from 7/1/17 to  6/30/20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Mostly Categorical Explanatory Variables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First half of the year is considered “Spring” while the second half of the year is considered “Fall”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Less than 2k unit threshold for binary response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latin typeface="Gill Sans" charset="0"/>
                <a:ea typeface="Gill Sans" charset="0"/>
                <a:cs typeface="Gill Sans" charset="0"/>
              </a:rPr>
              <a:t> Greater than 2k 	= 1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latin typeface="Gill Sans" charset="0"/>
                <a:ea typeface="Gill Sans" charset="0"/>
                <a:cs typeface="Gill Sans" charset="0"/>
              </a:rPr>
              <a:t> Less than 2k 	= 0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the Data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BC520-8506-4357-BE8A-C6538438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2510"/>
            <a:ext cx="12192000" cy="3232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8BD56-CAAE-45EE-881C-B73EAE7203E4}"/>
              </a:ext>
            </a:extLst>
          </p:cNvPr>
          <p:cNvSpPr txBox="1"/>
          <p:nvPr/>
        </p:nvSpPr>
        <p:spPr>
          <a:xfrm>
            <a:off x="4559023" y="5614599"/>
            <a:ext cx="370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7,568 Observations</a:t>
            </a:r>
          </a:p>
        </p:txBody>
      </p:sp>
    </p:spTree>
    <p:extLst>
      <p:ext uri="{BB962C8B-B14F-4D97-AF65-F5344CB8AC3E}">
        <p14:creationId xmlns:p14="http://schemas.microsoft.com/office/powerpoint/2010/main" val="425133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6555B3-96AA-4200-839C-41C051A0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545507"/>
            <a:ext cx="7467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4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 Up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Missing Data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Sparse Data</a:t>
            </a:r>
          </a:p>
        </p:txBody>
      </p:sp>
    </p:spTree>
    <p:extLst>
      <p:ext uri="{BB962C8B-B14F-4D97-AF65-F5344CB8AC3E}">
        <p14:creationId xmlns:p14="http://schemas.microsoft.com/office/powerpoint/2010/main" val="308184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B26EF3-E8E1-4118-A88D-43B5D3F86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41" y="1380931"/>
            <a:ext cx="9319505" cy="38754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1EC6B4-CE52-4AB2-845B-AEE81F45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Primary_technology</a:t>
            </a: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missing = No Technology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7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 Up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Sparse Data</a:t>
            </a:r>
          </a:p>
          <a:p>
            <a:pPr marL="1657350" lvl="3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Obsolete Products Removed</a:t>
            </a:r>
          </a:p>
          <a:p>
            <a:pPr marL="1657350" lvl="3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Low amount of factors inside explanatory variable</a:t>
            </a:r>
            <a:endParaRPr lang="en-US" sz="26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26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BD9B3FD4-CD27-4EE8-A576-D2D4F250DA90}"/>
              </a:ext>
            </a:extLst>
          </p:cNvPr>
          <p:cNvGraphicFramePr>
            <a:graphicFrameLocks noGrp="1"/>
          </p:cNvGraphicFramePr>
          <p:nvPr/>
        </p:nvGraphicFramePr>
        <p:xfrm>
          <a:off x="252413" y="1990725"/>
          <a:ext cx="11687174" cy="27432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4051747">
                  <a:extLst>
                    <a:ext uri="{9D8B030D-6E8A-4147-A177-3AD203B41FA5}">
                      <a16:colId xmlns:a16="http://schemas.microsoft.com/office/drawing/2014/main" val="1145293989"/>
                    </a:ext>
                  </a:extLst>
                </a:gridCol>
                <a:gridCol w="1434381">
                  <a:extLst>
                    <a:ext uri="{9D8B030D-6E8A-4147-A177-3AD203B41FA5}">
                      <a16:colId xmlns:a16="http://schemas.microsoft.com/office/drawing/2014/main" val="453100241"/>
                    </a:ext>
                  </a:extLst>
                </a:gridCol>
                <a:gridCol w="1606103">
                  <a:extLst>
                    <a:ext uri="{9D8B030D-6E8A-4147-A177-3AD203B41FA5}">
                      <a16:colId xmlns:a16="http://schemas.microsoft.com/office/drawing/2014/main" val="1139877695"/>
                    </a:ext>
                  </a:extLst>
                </a:gridCol>
                <a:gridCol w="1596001">
                  <a:extLst>
                    <a:ext uri="{9D8B030D-6E8A-4147-A177-3AD203B41FA5}">
                      <a16:colId xmlns:a16="http://schemas.microsoft.com/office/drawing/2014/main" val="1471430826"/>
                    </a:ext>
                  </a:extLst>
                </a:gridCol>
                <a:gridCol w="1427318">
                  <a:extLst>
                    <a:ext uri="{9D8B030D-6E8A-4147-A177-3AD203B41FA5}">
                      <a16:colId xmlns:a16="http://schemas.microsoft.com/office/drawing/2014/main" val="2783425515"/>
                    </a:ext>
                  </a:extLst>
                </a:gridCol>
                <a:gridCol w="1571624">
                  <a:extLst>
                    <a:ext uri="{9D8B030D-6E8A-4147-A177-3AD203B41FA5}">
                      <a16:colId xmlns:a16="http://schemas.microsoft.com/office/drawing/2014/main" val="2914767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Statistical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Sensitivity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Specificity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 </a:t>
                      </a:r>
                      <a:r>
                        <a:rPr lang="en-US" sz="2400" dirty="0" err="1"/>
                        <a:t>Pred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Neg </a:t>
                      </a:r>
                      <a:r>
                        <a:rPr lang="en-US" sz="2400" dirty="0" err="1"/>
                        <a:t>Pred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366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Generalized Logistic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969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Decision Tree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794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Support Vector Machine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7782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Random Forest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2438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XGBoost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07952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1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Obsolete Products Removed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Segments of product that are no longer active and have extremely low amount of instances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2800" dirty="0">
              <a:latin typeface="Gill Sans" charset="0"/>
            </a:endParaRPr>
          </a:p>
          <a:p>
            <a:pPr lvl="2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" charset="0"/>
              </a:rPr>
              <a:t>Removed 10 instances in Adera and Outdoor from in </a:t>
            </a:r>
            <a:r>
              <a:rPr lang="en-US" sz="2400" dirty="0" err="1">
                <a:latin typeface="Gill Sans" charset="0"/>
              </a:rPr>
              <a:t>sub_brand</a:t>
            </a:r>
            <a:r>
              <a:rPr lang="en-US" sz="2400" dirty="0">
                <a:latin typeface="Gill Sans" charset="0"/>
              </a:rPr>
              <a:t> variable</a:t>
            </a:r>
            <a:endParaRPr lang="en-US" sz="2800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2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57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Amount of Factors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400" dirty="0">
                <a:latin typeface="Gill Sans" charset="0"/>
                <a:ea typeface="Gill Sans" charset="0"/>
                <a:cs typeface="Gill Sans" charset="0"/>
              </a:rPr>
              <a:t> Less than 15 factors inside each explanatory variable recoded with Misc. Category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4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400" dirty="0">
                <a:latin typeface="Gill Sans" charset="0"/>
                <a:ea typeface="Gill Sans" charset="0"/>
                <a:cs typeface="Gill Sans" charset="0"/>
              </a:rPr>
              <a:t>Applied to: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primary_technology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product_type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product_class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76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Feature Engineering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51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Variable List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</a:rPr>
              <a:t> Added Spring or Fall Indicter Explanatory Variable</a:t>
            </a:r>
          </a:p>
          <a:p>
            <a:pPr lvl="2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Gill Sans" charset="0"/>
              </a:rPr>
              <a:t>If Season contains S = Spring</a:t>
            </a:r>
          </a:p>
          <a:p>
            <a:pPr lvl="2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Gill Sans" charset="0"/>
              </a:rPr>
              <a:t>If Season contains F = Fall</a:t>
            </a:r>
          </a:p>
        </p:txBody>
      </p:sp>
    </p:spTree>
    <p:extLst>
      <p:ext uri="{BB962C8B-B14F-4D97-AF65-F5344CB8AC3E}">
        <p14:creationId xmlns:p14="http://schemas.microsoft.com/office/powerpoint/2010/main" val="294165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Variable List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FD77E-A083-4D43-97E5-3FB125E5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8362"/>
            <a:ext cx="12192000" cy="30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Model Assumptions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Assumptions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Independence 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Skewness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Correlation</a:t>
            </a:r>
          </a:p>
        </p:txBody>
      </p:sp>
    </p:spTree>
    <p:extLst>
      <p:ext uri="{BB962C8B-B14F-4D97-AF65-F5344CB8AC3E}">
        <p14:creationId xmlns:p14="http://schemas.microsoft.com/office/powerpoint/2010/main" val="3554988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5" y="1162748"/>
            <a:ext cx="9879564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Observations to be independent of each other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 DON’T REMOVE repeated measures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Should not come from repeated measurements or   matched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57CB4-315D-47CF-9D3F-DE31B1D15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1638"/>
            <a:ext cx="12192000" cy="12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88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49762-0CC1-4918-A3BB-CF5F78A7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305355"/>
            <a:ext cx="5562600" cy="333897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8B9481-56E0-4BF6-B5E7-AEE83ECF9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~13% are duplicated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dirty="0">
                <a:latin typeface="Gill Sans" charset="0"/>
              </a:rPr>
              <a:t>Reduced Observations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</a:rPr>
              <a:t>    from 7,568 to 6,598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11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Skewness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Not Applicable for Logistic Regression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Logistic Regression does not need to be normally distributed. 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buNone/>
            </a:pPr>
            <a:endParaRPr lang="en-US" dirty="0"/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8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70232"/>
            <a:ext cx="8733183" cy="1213333"/>
          </a:xfrm>
        </p:spPr>
        <p:txBody>
          <a:bodyPr/>
          <a:lstStyle/>
          <a:p>
            <a:r>
              <a:rPr lang="en-US" dirty="0"/>
              <a:t>Applied Logistic Regression Final Project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7"/>
            <a:ext cx="7716253" cy="2387599"/>
          </a:xfrm>
        </p:spPr>
        <p:txBody>
          <a:bodyPr>
            <a:normAutofit/>
          </a:bodyPr>
          <a:lstStyle/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Final Oral Exam</a:t>
            </a:r>
          </a:p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MS Data Analytics</a:t>
            </a:r>
          </a:p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12/1/20</a:t>
            </a:r>
          </a:p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Prepared By: Josh Olsen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Multi-collinearity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8840838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The Goodman and Kruskal Tau measure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000" dirty="0">
                <a:latin typeface="Gill Sans" charset="0"/>
                <a:ea typeface="Gill Sans" charset="0"/>
                <a:cs typeface="Gill Sans" charset="0"/>
              </a:rPr>
              <a:t>Asymmetric association measure between two categorical variables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2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2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2200" dirty="0">
                <a:latin typeface="Gill Sans" charset="0"/>
                <a:ea typeface="Gill Sans" charset="0"/>
                <a:cs typeface="Gill Sans" charset="0"/>
              </a:rPr>
              <a:t>Note that this matrix is generally NOT symmetric,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2200" dirty="0">
                <a:latin typeface="Gill Sans" charset="0"/>
                <a:ea typeface="Gill Sans" charset="0"/>
                <a:cs typeface="Gill Sans" charset="0"/>
              </a:rPr>
              <a:t>in contrast to standard correlation matrices.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0DBEA-68A3-41B1-855C-6ECA821BF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93" y="-2071697"/>
            <a:ext cx="12192000" cy="1687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12D888-A03D-4927-A0C7-2602AD5EBF0B}"/>
              </a:ext>
            </a:extLst>
          </p:cNvPr>
          <p:cNvSpPr/>
          <p:nvPr/>
        </p:nvSpPr>
        <p:spPr>
          <a:xfrm>
            <a:off x="4610100" y="6264205"/>
            <a:ext cx="68244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https://www.rdocumentation.org/packages/GoodmanKruskal/versions/0.0.3/topics/GKtauDataframe</a:t>
            </a:r>
          </a:p>
        </p:txBody>
      </p:sp>
    </p:spTree>
    <p:extLst>
      <p:ext uri="{BB962C8B-B14F-4D97-AF65-F5344CB8AC3E}">
        <p14:creationId xmlns:p14="http://schemas.microsoft.com/office/powerpoint/2010/main" val="12609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3760A4F-9278-4302-822D-8ED37A45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12" y="1256206"/>
            <a:ext cx="5924550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Goodman and Kruskal Tau Measure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8840838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Greater than 0.75 =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    Strong 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0DBEA-68A3-41B1-855C-6ECA821BF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93" y="-2071697"/>
            <a:ext cx="12192000" cy="16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31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DAC428-345C-422E-A2D1-4B3D9E37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12" y="1256206"/>
            <a:ext cx="5924550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Category Variable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Correlated with 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latin typeface="Gill Sans" charset="0"/>
                <a:ea typeface="Gill Sans" charset="0"/>
                <a:cs typeface="Gill Sans" charset="0"/>
              </a:rPr>
              <a:t>Product Line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latin typeface="Gill Sans" charset="0"/>
                <a:ea typeface="Gill Sans" charset="0"/>
                <a:cs typeface="Gill Sans" charset="0"/>
              </a:rPr>
              <a:t>Gender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Drop Strategic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Category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98D665-1DB6-4031-91EF-E1BF8D536C30}"/>
              </a:ext>
            </a:extLst>
          </p:cNvPr>
          <p:cNvSpPr/>
          <p:nvPr/>
        </p:nvSpPr>
        <p:spPr>
          <a:xfrm rot="5400000">
            <a:off x="8840006" y="2977637"/>
            <a:ext cx="1104899" cy="215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277543-5001-4C5F-B0F9-7DC8D8CF9131}"/>
              </a:ext>
            </a:extLst>
          </p:cNvPr>
          <p:cNvSpPr/>
          <p:nvPr/>
        </p:nvSpPr>
        <p:spPr>
          <a:xfrm rot="10800000">
            <a:off x="6272980" y="3422450"/>
            <a:ext cx="3227109" cy="215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422BF-5921-4C9C-BF53-BA6CD93D5806}"/>
              </a:ext>
            </a:extLst>
          </p:cNvPr>
          <p:cNvSpPr/>
          <p:nvPr/>
        </p:nvSpPr>
        <p:spPr>
          <a:xfrm rot="5400000">
            <a:off x="7869957" y="2977637"/>
            <a:ext cx="1104899" cy="215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670A7CB-2EC6-4D37-97A8-96176395A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04965"/>
              </p:ext>
            </p:extLst>
          </p:nvPr>
        </p:nvGraphicFramePr>
        <p:xfrm>
          <a:off x="1019574" y="3422450"/>
          <a:ext cx="4117942" cy="1589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1216">
                  <a:extLst>
                    <a:ext uri="{9D8B030D-6E8A-4147-A177-3AD203B41FA5}">
                      <a16:colId xmlns:a16="http://schemas.microsoft.com/office/drawing/2014/main" val="2975161863"/>
                    </a:ext>
                  </a:extLst>
                </a:gridCol>
                <a:gridCol w="1137852">
                  <a:extLst>
                    <a:ext uri="{9D8B030D-6E8A-4147-A177-3AD203B41FA5}">
                      <a16:colId xmlns:a16="http://schemas.microsoft.com/office/drawing/2014/main" val="1906795572"/>
                    </a:ext>
                  </a:extLst>
                </a:gridCol>
                <a:gridCol w="848874">
                  <a:extLst>
                    <a:ext uri="{9D8B030D-6E8A-4147-A177-3AD203B41FA5}">
                      <a16:colId xmlns:a16="http://schemas.microsoft.com/office/drawing/2014/main" val="144277126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Strategic Category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Product Line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986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Trail, Outerwear Mens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Outerwear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Mens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435373"/>
                  </a:ext>
                </a:extLst>
              </a:tr>
              <a:tr h="252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Trail, Outerwear </a:t>
                      </a:r>
                      <a:r>
                        <a:rPr lang="en-US" sz="1400" u="none" strike="noStrike" dirty="0" err="1">
                          <a:effectLst/>
                        </a:rPr>
                        <a:t>Wmns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Outerwear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Womens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418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Trail, Sportswear Mens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Sportswear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Mens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2288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Trail, Sportswear </a:t>
                      </a:r>
                      <a:r>
                        <a:rPr lang="en-US" sz="1400" u="none" strike="noStrike" dirty="0" err="1">
                          <a:effectLst/>
                        </a:rPr>
                        <a:t>Wmns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Sportswear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Womens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075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Water, FW Mens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Footwear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770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Water, FW </a:t>
                      </a:r>
                      <a:r>
                        <a:rPr lang="en-US" sz="1400" u="none" strike="noStrike" dirty="0" err="1">
                          <a:effectLst/>
                        </a:rPr>
                        <a:t>Wmns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Footwear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Womens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7204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947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9BF7C0-EABB-485D-9AA5-AE006191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13" y="1256206"/>
            <a:ext cx="5924550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Type Variable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Correlated with 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Product Line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Drop Product Line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72F13-F813-419D-9F38-3F90312F7E23}"/>
              </a:ext>
            </a:extLst>
          </p:cNvPr>
          <p:cNvSpPr/>
          <p:nvPr/>
        </p:nvSpPr>
        <p:spPr>
          <a:xfrm>
            <a:off x="6587613" y="4368747"/>
            <a:ext cx="2040572" cy="247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D0D516-9B3B-4591-978C-F49E6558EE87}"/>
              </a:ext>
            </a:extLst>
          </p:cNvPr>
          <p:cNvSpPr/>
          <p:nvPr/>
        </p:nvSpPr>
        <p:spPr>
          <a:xfrm rot="5400000">
            <a:off x="7434914" y="3422599"/>
            <a:ext cx="2126615" cy="259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1BAA45-3D64-417A-9352-356AE258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791234"/>
              </p:ext>
            </p:extLst>
          </p:nvPr>
        </p:nvGraphicFramePr>
        <p:xfrm>
          <a:off x="1474235" y="3055673"/>
          <a:ext cx="2686050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4258">
                  <a:extLst>
                    <a:ext uri="{9D8B030D-6E8A-4147-A177-3AD203B41FA5}">
                      <a16:colId xmlns:a16="http://schemas.microsoft.com/office/drawing/2014/main" val="3857086327"/>
                    </a:ext>
                  </a:extLst>
                </a:gridCol>
                <a:gridCol w="1311792">
                  <a:extLst>
                    <a:ext uri="{9D8B030D-6E8A-4147-A177-3AD203B41FA5}">
                      <a16:colId xmlns:a16="http://schemas.microsoft.com/office/drawing/2014/main" val="2682449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Type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Line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0713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Footwear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0547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Dress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Sportswear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6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Jackets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Outerwear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2570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Luggage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Equipment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214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Equipment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5001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Sandals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Footwear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473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851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F30DDE-C40E-4C0E-9514-715D5300C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13" y="1256206"/>
            <a:ext cx="5924550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Class Variable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Correlated with 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latin typeface="Gill Sans" charset="0"/>
                <a:ea typeface="Gill Sans" charset="0"/>
                <a:cs typeface="Gill Sans" charset="0"/>
              </a:rPr>
              <a:t>Product Type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Drop Product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2C70C2-0FE3-45D7-AC08-37CF054B93B2}"/>
              </a:ext>
            </a:extLst>
          </p:cNvPr>
          <p:cNvSpPr/>
          <p:nvPr/>
        </p:nvSpPr>
        <p:spPr>
          <a:xfrm>
            <a:off x="6606882" y="4608306"/>
            <a:ext cx="3128567" cy="257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D40604-2CC8-4C30-87FA-D8490DDB3B6D}"/>
              </a:ext>
            </a:extLst>
          </p:cNvPr>
          <p:cNvSpPr/>
          <p:nvPr/>
        </p:nvSpPr>
        <p:spPr>
          <a:xfrm rot="16200000">
            <a:off x="8378219" y="3508980"/>
            <a:ext cx="2417981" cy="296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05A0C3-D606-4ACD-8022-5399D615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138368"/>
              </p:ext>
            </p:extLst>
          </p:nvPr>
        </p:nvGraphicFramePr>
        <p:xfrm>
          <a:off x="990600" y="2966285"/>
          <a:ext cx="4273992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3675">
                  <a:extLst>
                    <a:ext uri="{9D8B030D-6E8A-4147-A177-3AD203B41FA5}">
                      <a16:colId xmlns:a16="http://schemas.microsoft.com/office/drawing/2014/main" val="1529812786"/>
                    </a:ext>
                  </a:extLst>
                </a:gridCol>
                <a:gridCol w="1540317">
                  <a:extLst>
                    <a:ext uri="{9D8B030D-6E8A-4147-A177-3AD203B41FA5}">
                      <a16:colId xmlns:a16="http://schemas.microsoft.com/office/drawing/2014/main" val="42500498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Class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Type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15984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Baselayer</a:t>
                      </a: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Heavyweight Bottoms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Baselayer</a:t>
                      </a:r>
                      <a:endParaRPr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263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Baselayer</a:t>
                      </a: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Heavyweight Tops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Baselayer</a:t>
                      </a:r>
                      <a:endParaRPr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11677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Insulated Synthetic Tops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Jackets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0896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Headwear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 Wear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747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 Jkt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Jackets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25961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Flip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Sandals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051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864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Merchandise Collection Variable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Correlated with 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latin typeface="Gill Sans" charset="0"/>
                <a:ea typeface="Gill Sans" charset="0"/>
                <a:cs typeface="Gill Sans" charset="0"/>
              </a:rPr>
              <a:t> Sub Brand</a:t>
            </a: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Drop Merchandise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Collection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9790B-E265-4ECD-991D-F0F81358C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13" y="1278278"/>
            <a:ext cx="5924550" cy="46261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28553A-47D7-4222-995F-B5A47CCFDD5C}"/>
              </a:ext>
            </a:extLst>
          </p:cNvPr>
          <p:cNvSpPr/>
          <p:nvPr/>
        </p:nvSpPr>
        <p:spPr>
          <a:xfrm>
            <a:off x="5810865" y="4751421"/>
            <a:ext cx="2980685" cy="276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E9BBA-F60A-499B-BD99-54A1424618AE}"/>
              </a:ext>
            </a:extLst>
          </p:cNvPr>
          <p:cNvSpPr/>
          <p:nvPr/>
        </p:nvSpPr>
        <p:spPr>
          <a:xfrm rot="16200000">
            <a:off x="7355725" y="3591760"/>
            <a:ext cx="2589187" cy="282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5C6F00-546D-4EEC-A02B-E5E95A056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948943"/>
              </p:ext>
            </p:extLst>
          </p:nvPr>
        </p:nvGraphicFramePr>
        <p:xfrm>
          <a:off x="1847178" y="2811244"/>
          <a:ext cx="2495549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5152">
                  <a:extLst>
                    <a:ext uri="{9D8B030D-6E8A-4147-A177-3AD203B41FA5}">
                      <a16:colId xmlns:a16="http://schemas.microsoft.com/office/drawing/2014/main" val="3472116218"/>
                    </a:ext>
                  </a:extLst>
                </a:gridCol>
                <a:gridCol w="1280397">
                  <a:extLst>
                    <a:ext uri="{9D8B030D-6E8A-4147-A177-3AD203B41FA5}">
                      <a16:colId xmlns:a16="http://schemas.microsoft.com/office/drawing/2014/main" val="378837891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Merch. Coll.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 Brand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7280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Snow Sports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Columbia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7254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Snow Sports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Titanium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6744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PFG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Columbia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72778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PFG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PFG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417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Columbia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85366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Titanium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972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461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 Variable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Correlated with 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latin typeface="Gill Sans" charset="0"/>
                <a:ea typeface="Gill Sans" charset="0"/>
                <a:cs typeface="Gill Sans" charset="0"/>
              </a:rPr>
              <a:t>Spring Fall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Drop Season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DEB9B3-FD2B-4154-B672-CC9F73065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14" y="1278278"/>
            <a:ext cx="5924550" cy="46261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B6CA2C-2D85-45EB-A736-E835DDA7F026}"/>
              </a:ext>
            </a:extLst>
          </p:cNvPr>
          <p:cNvSpPr/>
          <p:nvPr/>
        </p:nvSpPr>
        <p:spPr>
          <a:xfrm>
            <a:off x="6830040" y="2503521"/>
            <a:ext cx="4266587" cy="276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1D3E1-D458-4879-BB39-67E5980F988C}"/>
              </a:ext>
            </a:extLst>
          </p:cNvPr>
          <p:cNvSpPr/>
          <p:nvPr/>
        </p:nvSpPr>
        <p:spPr>
          <a:xfrm rot="16200000">
            <a:off x="10660351" y="2343412"/>
            <a:ext cx="493689" cy="378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1FD9B-7C72-4D2E-887F-2C9885485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070414"/>
              </p:ext>
            </p:extLst>
          </p:nvPr>
        </p:nvGraphicFramePr>
        <p:xfrm>
          <a:off x="2000249" y="2909888"/>
          <a:ext cx="21050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6990">
                  <a:extLst>
                    <a:ext uri="{9D8B030D-6E8A-4147-A177-3AD203B41FA5}">
                      <a16:colId xmlns:a16="http://schemas.microsoft.com/office/drawing/2014/main" val="1504927246"/>
                    </a:ext>
                  </a:extLst>
                </a:gridCol>
                <a:gridCol w="1028036">
                  <a:extLst>
                    <a:ext uri="{9D8B030D-6E8A-4147-A177-3AD203B41FA5}">
                      <a16:colId xmlns:a16="http://schemas.microsoft.com/office/drawing/2014/main" val="392656369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Fall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2385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80981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4238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362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S18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350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S19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23502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S20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7933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719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7EC4DF-0D17-4EED-8987-6B801650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14" y="1256206"/>
            <a:ext cx="5924550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Plot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No more issues with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/>
              <a:t>    Multi-collinearity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457200" lvl="1" indent="0">
              <a:spcBef>
                <a:spcPts val="1200"/>
              </a:spcBef>
              <a:buSzPct val="100000"/>
              <a:buNone/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3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A592-101B-41ED-9B06-C97B67EF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Variable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53C0F-F8D8-4730-A66A-1067122D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3364"/>
            <a:ext cx="12192000" cy="2171272"/>
          </a:xfrm>
          <a:prstGeom prst="rect">
            <a:avLst/>
          </a:prstGeom>
        </p:spPr>
      </p:pic>
      <p:pic>
        <p:nvPicPr>
          <p:cNvPr id="10" name="Picture Placeholder 4" descr="&quot;&quot;">
            <a:extLst>
              <a:ext uri="{FF2B5EF4-FFF2-40B4-BE49-F238E27FC236}">
                <a16:creationId xmlns:a16="http://schemas.microsoft.com/office/drawing/2014/main" id="{7F510E3C-FDC3-4A1D-A360-A5910B0D84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>
          <a:xfrm>
            <a:off x="616688" y="658626"/>
            <a:ext cx="504121" cy="504122"/>
          </a:xfrm>
        </p:spPr>
      </p:pic>
    </p:spTree>
    <p:extLst>
      <p:ext uri="{BB962C8B-B14F-4D97-AF65-F5344CB8AC3E}">
        <p14:creationId xmlns:p14="http://schemas.microsoft.com/office/powerpoint/2010/main" val="3710052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86C2-E9E7-4591-9B50-B4F0D25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Dataset Cut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EF266-B1B1-4770-9B2D-3919B74E74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AABEAE-A454-4DFB-A780-318C4D98AA9B}"/>
              </a:ext>
            </a:extLst>
          </p:cNvPr>
          <p:cNvGrpSpPr/>
          <p:nvPr/>
        </p:nvGrpSpPr>
        <p:grpSpPr>
          <a:xfrm>
            <a:off x="2090737" y="3040856"/>
            <a:ext cx="8010525" cy="776288"/>
            <a:chOff x="2408754" y="2576513"/>
            <a:chExt cx="8010525" cy="77628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AEE679-A501-4E05-9F98-3CE765627ACD}"/>
                </a:ext>
              </a:extLst>
            </p:cNvPr>
            <p:cNvSpPr/>
            <p:nvPr/>
          </p:nvSpPr>
          <p:spPr>
            <a:xfrm>
              <a:off x="2408754" y="2576513"/>
              <a:ext cx="8010525" cy="77628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/>
                <a:t>	            Training Set 75%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AEFFA8-6974-4B51-A16A-EA00B1F85866}"/>
                </a:ext>
              </a:extLst>
            </p:cNvPr>
            <p:cNvSpPr/>
            <p:nvPr/>
          </p:nvSpPr>
          <p:spPr>
            <a:xfrm>
              <a:off x="7496175" y="2576513"/>
              <a:ext cx="2923104" cy="77628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 25%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48CC8E1-E694-4ED3-BBA4-9978A54EFFF9}"/>
              </a:ext>
            </a:extLst>
          </p:cNvPr>
          <p:cNvSpPr txBox="1"/>
          <p:nvPr/>
        </p:nvSpPr>
        <p:spPr>
          <a:xfrm>
            <a:off x="2090737" y="5200650"/>
            <a:ext cx="345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Context around validation set</a:t>
            </a:r>
          </a:p>
          <a:p>
            <a:r>
              <a:rPr lang="en-US" dirty="0">
                <a:solidFill>
                  <a:schemeClr val="bg1"/>
                </a:solidFill>
              </a:rPr>
              <a:t>Why 75% and why 25%?</a:t>
            </a:r>
          </a:p>
        </p:txBody>
      </p:sp>
    </p:spTree>
    <p:extLst>
      <p:ext uri="{BB962C8B-B14F-4D97-AF65-F5344CB8AC3E}">
        <p14:creationId xmlns:p14="http://schemas.microsoft.com/office/powerpoint/2010/main" val="135816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en-US" dirty="0"/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Intro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Data Analytics Framework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Statistical Modeling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Other Classification Models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9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00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Logistic Model Intro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Model the probability of the binary response depending on values of explanatory variables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Estimate the probability that an event occurs versus the probability event does not occur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Predict the effect of explanatory variables on the binary response variable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Classify observations by estimating the probability that an observation is in a particular category 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0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#1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GLM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 err="1"/>
              <a:t>glm</a:t>
            </a:r>
            <a:r>
              <a:rPr lang="en-US" sz="3200" dirty="0"/>
              <a:t>(less2k ~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/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 err="1"/>
              <a:t>new_carryover</a:t>
            </a:r>
            <a:r>
              <a:rPr lang="en-US" sz="3200" dirty="0"/>
              <a:t> + </a:t>
            </a:r>
            <a:r>
              <a:rPr lang="en-US" sz="3200" dirty="0" err="1"/>
              <a:t>primary_technology</a:t>
            </a:r>
            <a:r>
              <a:rPr lang="en-US" sz="3200" dirty="0"/>
              <a:t> + gender + </a:t>
            </a:r>
            <a:r>
              <a:rPr lang="en-US" sz="3200" dirty="0" err="1"/>
              <a:t>product_class</a:t>
            </a:r>
            <a:r>
              <a:rPr lang="en-US" sz="3200" dirty="0"/>
              <a:t> + </a:t>
            </a:r>
            <a:r>
              <a:rPr lang="en-US" sz="3200" dirty="0" err="1"/>
              <a:t>sub_brand</a:t>
            </a:r>
            <a:r>
              <a:rPr lang="en-US" sz="3200" dirty="0"/>
              <a:t> + </a:t>
            </a:r>
            <a:r>
              <a:rPr lang="en-US" sz="3200" dirty="0" err="1"/>
              <a:t>msrp_price</a:t>
            </a:r>
            <a:r>
              <a:rPr lang="en-US" sz="3200" dirty="0"/>
              <a:t> + </a:t>
            </a:r>
            <a:r>
              <a:rPr lang="en-US" sz="3200" dirty="0" err="1"/>
              <a:t>spring_fall</a:t>
            </a:r>
            <a:r>
              <a:rPr lang="en-US" sz="3200" dirty="0"/>
              <a:t>,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/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/>
              <a:t>data=</a:t>
            </a:r>
            <a:r>
              <a:rPr lang="en-US" sz="3200" dirty="0" err="1"/>
              <a:t>training_set</a:t>
            </a:r>
            <a:r>
              <a:rPr lang="en-US" sz="3200" dirty="0"/>
              <a:t>, family=binomial(link="logit"))</a:t>
            </a:r>
          </a:p>
        </p:txBody>
      </p:sp>
    </p:spTree>
    <p:extLst>
      <p:ext uri="{BB962C8B-B14F-4D97-AF65-F5344CB8AC3E}">
        <p14:creationId xmlns:p14="http://schemas.microsoft.com/office/powerpoint/2010/main" val="4010858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Model Diagnostics Part 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21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Part 1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Goodness of Fit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Over/Zero Dispersion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Non-Important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3723632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Deviance Goodness of Fit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</a:rPr>
              <a:t> Evaluate the adequacy of a model</a:t>
            </a:r>
          </a:p>
          <a:p>
            <a:pPr marL="0" indent="0" fontAlgn="base">
              <a:buNone/>
            </a:pPr>
            <a:r>
              <a:rPr lang="en-US" u="sng" dirty="0">
                <a:latin typeface="Gill Sans" charset="0"/>
              </a:rPr>
              <a:t>Null hypothesis-</a:t>
            </a:r>
            <a:r>
              <a:rPr lang="en-US" dirty="0">
                <a:latin typeface="Gill Sans" charset="0"/>
              </a:rPr>
              <a:t> assumes that there is no significant difference between the observed and the expected value.</a:t>
            </a:r>
          </a:p>
          <a:p>
            <a:pPr marL="0" indent="0" fontAlgn="base">
              <a:buNone/>
            </a:pPr>
            <a:r>
              <a:rPr lang="en-US" u="sng" dirty="0">
                <a:latin typeface="Gill Sans" charset="0"/>
              </a:rPr>
              <a:t>Alternative hypothesis-</a:t>
            </a:r>
            <a:r>
              <a:rPr lang="en-US" dirty="0">
                <a:latin typeface="Gill Sans" charset="0"/>
              </a:rPr>
              <a:t> assumes that there is a significant difference between the observed and the expected value.</a:t>
            </a: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Reject the Null Hypothesis</a:t>
            </a:r>
            <a:endParaRPr lang="en-US" sz="3200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D4C7C9CB-EFD5-4996-8775-A3E397AD9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45018"/>
              </p:ext>
            </p:extLst>
          </p:nvPr>
        </p:nvGraphicFramePr>
        <p:xfrm>
          <a:off x="3700463" y="3524444"/>
          <a:ext cx="4005262" cy="16764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121380">
                  <a:extLst>
                    <a:ext uri="{9D8B030D-6E8A-4147-A177-3AD203B41FA5}">
                      <a16:colId xmlns:a16="http://schemas.microsoft.com/office/drawing/2014/main" val="1145293989"/>
                    </a:ext>
                  </a:extLst>
                </a:gridCol>
                <a:gridCol w="1883882">
                  <a:extLst>
                    <a:ext uri="{9D8B030D-6E8A-4147-A177-3AD203B41FA5}">
                      <a16:colId xmlns:a16="http://schemas.microsoft.com/office/drawing/2014/main" val="453100241"/>
                    </a:ext>
                  </a:extLst>
                </a:gridCol>
              </a:tblGrid>
              <a:tr h="3449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Goodness of Fit Test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3664786"/>
                  </a:ext>
                </a:extLst>
              </a:tr>
              <a:tr h="238828">
                <a:tc>
                  <a:txBody>
                    <a:bodyPr/>
                    <a:lstStyle/>
                    <a:p>
                      <a:r>
                        <a:rPr lang="en-US" sz="1400" b="1" dirty="0"/>
                        <a:t>Null Deviance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4957.266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96953083"/>
                  </a:ext>
                </a:extLst>
              </a:tr>
              <a:tr h="238828">
                <a:tc>
                  <a:txBody>
                    <a:bodyPr/>
                    <a:lstStyle/>
                    <a:p>
                      <a:r>
                        <a:rPr lang="en-US" sz="1400" b="1" dirty="0"/>
                        <a:t>Residual Deviance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4110.726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7944897"/>
                  </a:ext>
                </a:extLst>
              </a:tr>
              <a:tr h="238828">
                <a:tc>
                  <a:txBody>
                    <a:bodyPr/>
                    <a:lstStyle/>
                    <a:p>
                      <a:r>
                        <a:rPr lang="en-US" sz="1400" b="1" dirty="0"/>
                        <a:t>Degrees of Freedom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1353898"/>
                  </a:ext>
                </a:extLst>
              </a:tr>
              <a:tr h="238828">
                <a:tc>
                  <a:txBody>
                    <a:bodyPr/>
                    <a:lstStyle/>
                    <a:p>
                      <a:r>
                        <a:rPr lang="en-US" sz="1400" b="1" dirty="0"/>
                        <a:t>P Value from Chi-Square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7085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361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  <a:buSzPct val="100000"/>
            </a:pPr>
            <a:r>
              <a:rPr lang="en-US" dirty="0"/>
              <a:t>Over/Zero Dispersion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To see if there is more variability that can be described by the binomial distribution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/>
              <a:t> The Dispersion Parameter is less than one, suggests there is no Over/Zero dispersion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02845-B701-493E-9927-EF93A6E88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67" y="2880304"/>
            <a:ext cx="2228850" cy="72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C9173-EFD4-4B39-8C09-EFF625B194F4}"/>
              </a:ext>
            </a:extLst>
          </p:cNvPr>
          <p:cNvSpPr txBox="1"/>
          <p:nvPr/>
        </p:nvSpPr>
        <p:spPr>
          <a:xfrm>
            <a:off x="3278104" y="3974841"/>
            <a:ext cx="4475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4110.7 / 4631 = 0.8876</a:t>
            </a:r>
          </a:p>
        </p:txBody>
      </p:sp>
    </p:spTree>
    <p:extLst>
      <p:ext uri="{BB962C8B-B14F-4D97-AF65-F5344CB8AC3E}">
        <p14:creationId xmlns:p14="http://schemas.microsoft.com/office/powerpoint/2010/main" val="3774969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  <a:buSzPct val="100000"/>
            </a:pPr>
            <a:r>
              <a:rPr lang="en-US" dirty="0"/>
              <a:t>Non-Important Variables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Likelihood ratio test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Drop </a:t>
            </a: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new_carryover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38D22-9CD7-4260-8260-1E14A5D13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787" y="2217939"/>
            <a:ext cx="56864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90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ED07B7-179D-47EB-89E2-33C801EAF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2217939"/>
            <a:ext cx="5686425" cy="3362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  <a:buSzPct val="100000"/>
            </a:pPr>
            <a:r>
              <a:rPr lang="en-US" dirty="0"/>
              <a:t>Non-Important Variables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Drop </a:t>
            </a: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spring_fall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C87F46-E3CC-487B-8E3C-79B026604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0" y="2224087"/>
            <a:ext cx="5676900" cy="33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62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10038-D281-45C9-ADAD-A2D05C09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2224087"/>
            <a:ext cx="5667375" cy="3356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  <a:buSzPct val="100000"/>
            </a:pPr>
            <a:r>
              <a:rPr lang="en-US" dirty="0"/>
              <a:t>Non-Important Variables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Drop gender</a:t>
            </a:r>
          </a:p>
        </p:txBody>
      </p:sp>
    </p:spTree>
    <p:extLst>
      <p:ext uri="{BB962C8B-B14F-4D97-AF65-F5344CB8AC3E}">
        <p14:creationId xmlns:p14="http://schemas.microsoft.com/office/powerpoint/2010/main" val="240516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About Me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Objective of Final Project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Business Case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Questions of Interest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7244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8D921-AA7B-471C-B9CE-897FFB8B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228850"/>
            <a:ext cx="5715000" cy="3351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  <a:buSzPct val="100000"/>
            </a:pPr>
            <a:r>
              <a:rPr lang="en-US" dirty="0"/>
              <a:t>Non-Important Variables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5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All explanatory variables are important</a:t>
            </a:r>
          </a:p>
        </p:txBody>
      </p:sp>
    </p:spTree>
    <p:extLst>
      <p:ext uri="{BB962C8B-B14F-4D97-AF65-F5344CB8AC3E}">
        <p14:creationId xmlns:p14="http://schemas.microsoft.com/office/powerpoint/2010/main" val="2284150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A592-101B-41ED-9B06-C97B67EF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Variable List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EB325-7226-4348-9B72-E11103725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776A1-06B8-4FC7-8049-EA6DA3F3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4240"/>
            <a:ext cx="12192000" cy="14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78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47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#2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GLM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5B909C-560E-4C80-8D4D-DC2CA6F3B403}"/>
              </a:ext>
            </a:extLst>
          </p:cNvPr>
          <p:cNvSpPr/>
          <p:nvPr/>
        </p:nvSpPr>
        <p:spPr>
          <a:xfrm>
            <a:off x="1560443" y="2967335"/>
            <a:ext cx="94719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ea typeface="Verdana" panose="020B0604030504040204" pitchFamily="34" charset="0"/>
              </a:rPr>
              <a:t>glm</a:t>
            </a:r>
            <a:r>
              <a:rPr lang="en-US" sz="3200" dirty="0">
                <a:ea typeface="Verdana" panose="020B0604030504040204" pitchFamily="34" charset="0"/>
              </a:rPr>
              <a:t>(less2k ~ </a:t>
            </a:r>
          </a:p>
          <a:p>
            <a:r>
              <a:rPr lang="en-US" sz="3200" dirty="0" err="1">
                <a:ea typeface="Verdana" panose="020B0604030504040204" pitchFamily="34" charset="0"/>
              </a:rPr>
              <a:t>primary_technology</a:t>
            </a:r>
            <a:r>
              <a:rPr lang="en-US" sz="3200" dirty="0">
                <a:ea typeface="Verdana" panose="020B0604030504040204" pitchFamily="34" charset="0"/>
              </a:rPr>
              <a:t> + </a:t>
            </a:r>
            <a:r>
              <a:rPr lang="en-US" sz="3200" dirty="0" err="1">
                <a:ea typeface="Verdana" panose="020B0604030504040204" pitchFamily="34" charset="0"/>
              </a:rPr>
              <a:t>product_class</a:t>
            </a:r>
            <a:r>
              <a:rPr lang="en-US" sz="3200" dirty="0">
                <a:ea typeface="Verdana" panose="020B0604030504040204" pitchFamily="34" charset="0"/>
              </a:rPr>
              <a:t> + </a:t>
            </a:r>
            <a:r>
              <a:rPr lang="en-US" sz="3200" dirty="0" err="1">
                <a:ea typeface="Verdana" panose="020B0604030504040204" pitchFamily="34" charset="0"/>
              </a:rPr>
              <a:t>sub_brand</a:t>
            </a:r>
            <a:r>
              <a:rPr lang="en-US" sz="3200" dirty="0">
                <a:ea typeface="Verdana" panose="020B0604030504040204" pitchFamily="34" charset="0"/>
              </a:rPr>
              <a:t> + </a:t>
            </a:r>
            <a:r>
              <a:rPr lang="en-US" sz="3200" dirty="0" err="1">
                <a:ea typeface="Verdana" panose="020B0604030504040204" pitchFamily="34" charset="0"/>
              </a:rPr>
              <a:t>msrp_price</a:t>
            </a:r>
            <a:r>
              <a:rPr lang="en-US" sz="3200" dirty="0">
                <a:ea typeface="Verdana" panose="020B0604030504040204" pitchFamily="34" charset="0"/>
              </a:rPr>
              <a:t>, </a:t>
            </a:r>
          </a:p>
          <a:p>
            <a:endParaRPr lang="en-US" sz="3200" dirty="0">
              <a:ea typeface="Verdana" panose="020B0604030504040204" pitchFamily="34" charset="0"/>
            </a:endParaRPr>
          </a:p>
          <a:p>
            <a:r>
              <a:rPr lang="en-US" sz="3200" dirty="0">
                <a:ea typeface="Verdana" panose="020B0604030504040204" pitchFamily="34" charset="0"/>
              </a:rPr>
              <a:t>data=</a:t>
            </a:r>
            <a:r>
              <a:rPr lang="en-US" sz="3200" dirty="0" err="1">
                <a:ea typeface="Verdana" panose="020B0604030504040204" pitchFamily="34" charset="0"/>
              </a:rPr>
              <a:t>training_set</a:t>
            </a:r>
            <a:r>
              <a:rPr lang="en-US" sz="3200" dirty="0">
                <a:ea typeface="Verdana" panose="020B0604030504040204" pitchFamily="34" charset="0"/>
              </a:rPr>
              <a:t>, family=binomial(link = "logit"))</a:t>
            </a:r>
          </a:p>
        </p:txBody>
      </p:sp>
    </p:spTree>
    <p:extLst>
      <p:ext uri="{BB962C8B-B14F-4D97-AF65-F5344CB8AC3E}">
        <p14:creationId xmlns:p14="http://schemas.microsoft.com/office/powerpoint/2010/main" val="1764815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Interactions of Variables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0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of Explanatory Variables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/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/>
              <a:t>Consider Interactions between the explanatory variables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/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/>
              <a:t>Does the interaction between </a:t>
            </a:r>
            <a:r>
              <a:rPr lang="en-US" sz="3200" dirty="0" err="1"/>
              <a:t>sub_brand</a:t>
            </a:r>
            <a:r>
              <a:rPr lang="en-US" sz="3200" dirty="0"/>
              <a:t> and </a:t>
            </a:r>
            <a:r>
              <a:rPr lang="en-US" sz="3200" dirty="0" err="1"/>
              <a:t>msrp_price</a:t>
            </a:r>
            <a:r>
              <a:rPr lang="en-US" sz="3200" dirty="0"/>
              <a:t> to response variable?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0760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 Brand and MSRP Price Interaction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168CCC-5FF5-4086-B12C-7614EFE3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98799"/>
            <a:ext cx="7315200" cy="46005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D43A73-638D-47B1-96B5-AF10E2F19DDC}"/>
              </a:ext>
            </a:extLst>
          </p:cNvPr>
          <p:cNvSpPr/>
          <p:nvPr/>
        </p:nvSpPr>
        <p:spPr>
          <a:xfrm>
            <a:off x="7248525" y="1432483"/>
            <a:ext cx="1657350" cy="494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DC56F8-9DC8-4D37-8AE8-77DFC6DE2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685224"/>
            <a:ext cx="12192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89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Variable List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70ABBE-4A2F-4A06-897E-37BB090F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0892"/>
            <a:ext cx="12192000" cy="171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65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#3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GLM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5B909C-560E-4C80-8D4D-DC2CA6F3B403}"/>
              </a:ext>
            </a:extLst>
          </p:cNvPr>
          <p:cNvSpPr/>
          <p:nvPr/>
        </p:nvSpPr>
        <p:spPr>
          <a:xfrm>
            <a:off x="1560443" y="2967335"/>
            <a:ext cx="94719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a typeface="Verdana" panose="020B0604030504040204" pitchFamily="34" charset="0"/>
              </a:rPr>
              <a:t> </a:t>
            </a:r>
            <a:r>
              <a:rPr lang="en-US" sz="3200" dirty="0" err="1">
                <a:ea typeface="Verdana" panose="020B0604030504040204" pitchFamily="34" charset="0"/>
              </a:rPr>
              <a:t>glm</a:t>
            </a:r>
            <a:r>
              <a:rPr lang="en-US" sz="3200" dirty="0">
                <a:ea typeface="Verdana" panose="020B0604030504040204" pitchFamily="34" charset="0"/>
              </a:rPr>
              <a:t>(less2k ~ </a:t>
            </a:r>
          </a:p>
          <a:p>
            <a:endParaRPr lang="en-US" sz="3200" dirty="0">
              <a:ea typeface="Verdana" panose="020B0604030504040204" pitchFamily="34" charset="0"/>
            </a:endParaRPr>
          </a:p>
          <a:p>
            <a:r>
              <a:rPr lang="en-US" sz="3200" dirty="0">
                <a:ea typeface="Verdana" panose="020B0604030504040204" pitchFamily="34" charset="0"/>
              </a:rPr>
              <a:t>less2k ~ </a:t>
            </a:r>
            <a:r>
              <a:rPr lang="en-US" sz="3200" dirty="0" err="1">
                <a:ea typeface="Verdana" panose="020B0604030504040204" pitchFamily="34" charset="0"/>
              </a:rPr>
              <a:t>primary_technology</a:t>
            </a:r>
            <a:r>
              <a:rPr lang="en-US" sz="3200" dirty="0">
                <a:ea typeface="Verdana" panose="020B0604030504040204" pitchFamily="34" charset="0"/>
              </a:rPr>
              <a:t> + </a:t>
            </a:r>
            <a:r>
              <a:rPr lang="en-US" sz="3200" dirty="0" err="1">
                <a:ea typeface="Verdana" panose="020B0604030504040204" pitchFamily="34" charset="0"/>
              </a:rPr>
              <a:t>product_class</a:t>
            </a:r>
            <a:r>
              <a:rPr lang="en-US" sz="3200" dirty="0">
                <a:ea typeface="Verdana" panose="020B0604030504040204" pitchFamily="34" charset="0"/>
              </a:rPr>
              <a:t> + </a:t>
            </a:r>
            <a:r>
              <a:rPr lang="en-US" sz="3200" dirty="0" err="1">
                <a:ea typeface="Verdana" panose="020B0604030504040204" pitchFamily="34" charset="0"/>
              </a:rPr>
              <a:t>sub_brand</a:t>
            </a:r>
            <a:r>
              <a:rPr lang="en-US" sz="3200" dirty="0">
                <a:ea typeface="Verdana" panose="020B0604030504040204" pitchFamily="34" charset="0"/>
              </a:rPr>
              <a:t> + </a:t>
            </a:r>
            <a:r>
              <a:rPr lang="en-US" sz="3200" dirty="0" err="1">
                <a:ea typeface="Verdana" panose="020B0604030504040204" pitchFamily="34" charset="0"/>
              </a:rPr>
              <a:t>msrp_price</a:t>
            </a:r>
            <a:r>
              <a:rPr lang="en-US" sz="3200" dirty="0">
                <a:ea typeface="Verdana" panose="020B0604030504040204" pitchFamily="34" charset="0"/>
              </a:rPr>
              <a:t> + </a:t>
            </a:r>
            <a:r>
              <a:rPr lang="en-US" sz="3200" dirty="0" err="1">
                <a:ea typeface="Verdana" panose="020B0604030504040204" pitchFamily="34" charset="0"/>
              </a:rPr>
              <a:t>sub_brand</a:t>
            </a:r>
            <a:r>
              <a:rPr lang="en-US" sz="3200" dirty="0">
                <a:ea typeface="Verdana" panose="020B0604030504040204" pitchFamily="34" charset="0"/>
              </a:rPr>
              <a:t> * </a:t>
            </a:r>
            <a:r>
              <a:rPr lang="en-US" sz="3200" dirty="0" err="1">
                <a:ea typeface="Verdana" panose="020B0604030504040204" pitchFamily="34" charset="0"/>
              </a:rPr>
              <a:t>msrp_price</a:t>
            </a:r>
            <a:endParaRPr lang="en-US" sz="3200" dirty="0">
              <a:ea typeface="Verdana" panose="020B0604030504040204" pitchFamily="34" charset="0"/>
            </a:endParaRPr>
          </a:p>
          <a:p>
            <a:endParaRPr lang="en-US" sz="3200" dirty="0">
              <a:ea typeface="Verdana" panose="020B0604030504040204" pitchFamily="34" charset="0"/>
            </a:endParaRPr>
          </a:p>
          <a:p>
            <a:r>
              <a:rPr lang="en-US" sz="3200" dirty="0">
                <a:ea typeface="Verdana" panose="020B0604030504040204" pitchFamily="34" charset="0"/>
              </a:rPr>
              <a:t>data=</a:t>
            </a:r>
            <a:r>
              <a:rPr lang="en-US" sz="3200" dirty="0" err="1">
                <a:ea typeface="Verdana" panose="020B0604030504040204" pitchFamily="34" charset="0"/>
              </a:rPr>
              <a:t>training_set</a:t>
            </a:r>
            <a:r>
              <a:rPr lang="en-US" sz="3200" dirty="0">
                <a:ea typeface="Verdana" panose="020B0604030504040204" pitchFamily="34" charset="0"/>
              </a:rPr>
              <a:t>, family=binomial(link="logit"))</a:t>
            </a:r>
          </a:p>
        </p:txBody>
      </p:sp>
    </p:spTree>
    <p:extLst>
      <p:ext uri="{BB962C8B-B14F-4D97-AF65-F5344CB8AC3E}">
        <p14:creationId xmlns:p14="http://schemas.microsoft.com/office/powerpoint/2010/main" val="302610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5D35-5473-6E4F-8681-A9B7D02C0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29" y="237438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38DAD-CE54-3745-B199-7634074F5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2364" y="2861060"/>
            <a:ext cx="1520092" cy="344488"/>
          </a:xfrm>
        </p:spPr>
        <p:txBody>
          <a:bodyPr/>
          <a:lstStyle/>
          <a:p>
            <a:r>
              <a:rPr lang="en-US" dirty="0"/>
              <a:t>2013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3DE939-F714-9247-80F9-DB4F862C84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2639" y="2078488"/>
            <a:ext cx="2045059" cy="751070"/>
          </a:xfrm>
        </p:spPr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Supply Chain Demand Planner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6E93DF-D41F-A449-893A-AAA4B347D1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7355" y="2878209"/>
            <a:ext cx="1520092" cy="344488"/>
          </a:xfrm>
        </p:spPr>
        <p:txBody>
          <a:bodyPr/>
          <a:lstStyle/>
          <a:p>
            <a:r>
              <a:rPr lang="en-US" dirty="0"/>
              <a:t>2015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1D7CF0-3B3E-AD48-9EC8-18FEC02887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58724" y="2871826"/>
            <a:ext cx="1520092" cy="344488"/>
          </a:xfrm>
        </p:spPr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E692818-263C-451F-BFA9-8A278B36D238}"/>
              </a:ext>
            </a:extLst>
          </p:cNvPr>
          <p:cNvSpPr txBox="1">
            <a:spLocks/>
          </p:cNvSpPr>
          <p:nvPr/>
        </p:nvSpPr>
        <p:spPr>
          <a:xfrm>
            <a:off x="597788" y="3896223"/>
            <a:ext cx="2208984" cy="751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800" b="0" i="0" u="non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40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Bachelor of Science Supply &amp; Logistics Management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C1AC2E-E28C-4D08-86DD-64D507B9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8" y="4873492"/>
            <a:ext cx="1286226" cy="905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3D43D8-7A00-4D83-B359-8E8323B6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13" y="3271453"/>
            <a:ext cx="733425" cy="38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913485-F5FF-43EC-A775-F722F28A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094" y="3260207"/>
            <a:ext cx="533400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8015C1-6D0A-4E17-B1A6-B8E74D30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576" y="3250268"/>
            <a:ext cx="533400" cy="3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CEB3F7-59D4-4B71-8D70-40F81D712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416" y="3248439"/>
            <a:ext cx="533400" cy="381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063083-1A2C-40F0-882E-AC263AA5E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080" y="1402421"/>
            <a:ext cx="1520092" cy="6080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10F964-80B2-4544-A269-7815B03B0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46" y="3261863"/>
            <a:ext cx="733425" cy="381000"/>
          </a:xfrm>
          <a:prstGeom prst="rect">
            <a:avLst/>
          </a:prstGeom>
        </p:spPr>
      </p:pic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CFB3450-47C3-407F-99D0-01788EBC4368}"/>
              </a:ext>
            </a:extLst>
          </p:cNvPr>
          <p:cNvSpPr txBox="1">
            <a:spLocks/>
          </p:cNvSpPr>
          <p:nvPr/>
        </p:nvSpPr>
        <p:spPr>
          <a:xfrm>
            <a:off x="4164871" y="2087973"/>
            <a:ext cx="2045059" cy="751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800" b="0" i="0" u="non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40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Supply Chain Demand Planner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FB58FD-BD44-4C52-BEE0-5A616AF6F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871" y="1440770"/>
            <a:ext cx="2033661" cy="6080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2371D3-CFD5-4895-975C-9DB8501E0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113" y="3255243"/>
            <a:ext cx="733425" cy="381000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C301C77-C6B4-4BF3-9A28-5C4DDC68548A}"/>
              </a:ext>
            </a:extLst>
          </p:cNvPr>
          <p:cNvSpPr txBox="1">
            <a:spLocks/>
          </p:cNvSpPr>
          <p:nvPr/>
        </p:nvSpPr>
        <p:spPr>
          <a:xfrm>
            <a:off x="9277398" y="3661071"/>
            <a:ext cx="2208984" cy="751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800" b="0" i="0" u="non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40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None/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Masters of Science Data Analytics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1475D23-D858-4360-9981-04623EE78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7290" y="4647293"/>
            <a:ext cx="1102959" cy="10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13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Model Diagnostics Part 2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7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Part 2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Goodness of Fit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Over/Zero Dispersion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Non-Important Variables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AIC Model Comparison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ROC Curve at final model 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752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Deviance Goodness of Fit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</a:rPr>
              <a:t> Evaluate the adequacy of a model</a:t>
            </a:r>
          </a:p>
          <a:p>
            <a:pPr marL="0" indent="0" fontAlgn="base">
              <a:buNone/>
            </a:pPr>
            <a:r>
              <a:rPr lang="en-US" u="sng" dirty="0">
                <a:latin typeface="Gill Sans" charset="0"/>
              </a:rPr>
              <a:t>Null hypothesis-</a:t>
            </a:r>
            <a:r>
              <a:rPr lang="en-US" dirty="0">
                <a:latin typeface="Gill Sans" charset="0"/>
              </a:rPr>
              <a:t> In Chi-Square goodness of fit test, the null hypothesis assumes that there is no significant difference between the observed and the expected value.</a:t>
            </a:r>
          </a:p>
          <a:p>
            <a:pPr marL="0" indent="0" fontAlgn="base">
              <a:buNone/>
            </a:pPr>
            <a:r>
              <a:rPr lang="en-US" u="sng" dirty="0">
                <a:latin typeface="Gill Sans" charset="0"/>
              </a:rPr>
              <a:t>Alternative hypothesis-</a:t>
            </a:r>
            <a:r>
              <a:rPr lang="en-US" dirty="0">
                <a:latin typeface="Gill Sans" charset="0"/>
              </a:rPr>
              <a:t> In Chi-Square goodness of fit test, the alternative hypothesis assumes that there is a significant difference between the observed and the expected value.</a:t>
            </a: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Reject the Null Hypothesis</a:t>
            </a:r>
            <a:endParaRPr lang="en-US" sz="3200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 fontAlgn="base">
              <a:buNone/>
            </a:pPr>
            <a:endParaRPr lang="en-US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D4C7C9CB-EFD5-4996-8775-A3E397AD9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181167"/>
              </p:ext>
            </p:extLst>
          </p:nvPr>
        </p:nvGraphicFramePr>
        <p:xfrm>
          <a:off x="3700463" y="3743519"/>
          <a:ext cx="4005262" cy="16764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121380">
                  <a:extLst>
                    <a:ext uri="{9D8B030D-6E8A-4147-A177-3AD203B41FA5}">
                      <a16:colId xmlns:a16="http://schemas.microsoft.com/office/drawing/2014/main" val="1145293989"/>
                    </a:ext>
                  </a:extLst>
                </a:gridCol>
                <a:gridCol w="1883882">
                  <a:extLst>
                    <a:ext uri="{9D8B030D-6E8A-4147-A177-3AD203B41FA5}">
                      <a16:colId xmlns:a16="http://schemas.microsoft.com/office/drawing/2014/main" val="453100241"/>
                    </a:ext>
                  </a:extLst>
                </a:gridCol>
              </a:tblGrid>
              <a:tr h="3449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Goodness of Fit Test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3664786"/>
                  </a:ext>
                </a:extLst>
              </a:tr>
              <a:tr h="238828">
                <a:tc>
                  <a:txBody>
                    <a:bodyPr/>
                    <a:lstStyle/>
                    <a:p>
                      <a:r>
                        <a:rPr lang="en-US" sz="1400" b="1" dirty="0"/>
                        <a:t>Null Deviance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4957.266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96953083"/>
                  </a:ext>
                </a:extLst>
              </a:tr>
              <a:tr h="238828">
                <a:tc>
                  <a:txBody>
                    <a:bodyPr/>
                    <a:lstStyle/>
                    <a:p>
                      <a:r>
                        <a:rPr lang="en-US" sz="1400" b="1" dirty="0"/>
                        <a:t>Residual Deviance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4040.738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7944897"/>
                  </a:ext>
                </a:extLst>
              </a:tr>
              <a:tr h="238828">
                <a:tc>
                  <a:txBody>
                    <a:bodyPr/>
                    <a:lstStyle/>
                    <a:p>
                      <a:r>
                        <a:rPr lang="en-US" sz="1400" b="1" dirty="0"/>
                        <a:t>Degrees of Freedom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1353898"/>
                  </a:ext>
                </a:extLst>
              </a:tr>
              <a:tr h="238828">
                <a:tc>
                  <a:txBody>
                    <a:bodyPr/>
                    <a:lstStyle/>
                    <a:p>
                      <a:r>
                        <a:rPr lang="en-US" sz="1400" b="1" dirty="0"/>
                        <a:t>P Value from Chi-Square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7085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034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  <a:buSzPct val="100000"/>
            </a:pPr>
            <a:r>
              <a:rPr lang="en-US" dirty="0"/>
              <a:t>Over/Zero Dispersion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To see if there is more variability that can be described by the binomial distribution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/>
              <a:t>The Dispersion Parameter is less than one, suggests there is no Over/Zero dispersion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02845-B701-493E-9927-EF93A6E88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67" y="2880304"/>
            <a:ext cx="2228850" cy="72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C9173-EFD4-4B39-8C09-EFF625B194F4}"/>
              </a:ext>
            </a:extLst>
          </p:cNvPr>
          <p:cNvSpPr txBox="1"/>
          <p:nvPr/>
        </p:nvSpPr>
        <p:spPr>
          <a:xfrm>
            <a:off x="3278104" y="3974841"/>
            <a:ext cx="4475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4040.7 / 4629 = 0.8729</a:t>
            </a:r>
          </a:p>
        </p:txBody>
      </p:sp>
    </p:spTree>
    <p:extLst>
      <p:ext uri="{BB962C8B-B14F-4D97-AF65-F5344CB8AC3E}">
        <p14:creationId xmlns:p14="http://schemas.microsoft.com/office/powerpoint/2010/main" val="4084091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Non-Important Variables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Interaction between </a:t>
            </a: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sub_brand</a:t>
            </a: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and </a:t>
            </a: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msrp_price</a:t>
            </a: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is important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215D27-79CC-4B92-9F50-365423D33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87" y="2909887"/>
            <a:ext cx="57626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98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0D89C4-1755-4BAF-AE94-294BC8ACB22D}"/>
              </a:ext>
            </a:extLst>
          </p:cNvPr>
          <p:cNvSpPr txBox="1">
            <a:spLocks/>
          </p:cNvSpPr>
          <p:nvPr/>
        </p:nvSpPr>
        <p:spPr>
          <a:xfrm>
            <a:off x="1474236" y="1380931"/>
            <a:ext cx="9879564" cy="5187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sz="3200" dirty="0"/>
              <a:t> AIC estimates the quality of each model</a:t>
            </a: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000" dirty="0"/>
              <a:t> How the Updated GLM Model compares to the Updated    GLM Model with Interactions?</a:t>
            </a:r>
          </a:p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2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2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2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2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2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2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lvl="1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3000" dirty="0"/>
              <a:t> AIC Decreased 76.505</a:t>
            </a:r>
          </a:p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2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Comparisons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E851CBDA-CD81-449C-9384-ADD1850B2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35087"/>
              </p:ext>
            </p:extLst>
          </p:nvPr>
        </p:nvGraphicFramePr>
        <p:xfrm>
          <a:off x="2224087" y="3033712"/>
          <a:ext cx="7743825" cy="173736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5688982">
                  <a:extLst>
                    <a:ext uri="{9D8B030D-6E8A-4147-A177-3AD203B41FA5}">
                      <a16:colId xmlns:a16="http://schemas.microsoft.com/office/drawing/2014/main" val="1145293989"/>
                    </a:ext>
                  </a:extLst>
                </a:gridCol>
                <a:gridCol w="2054843">
                  <a:extLst>
                    <a:ext uri="{9D8B030D-6E8A-4147-A177-3AD203B41FA5}">
                      <a16:colId xmlns:a16="http://schemas.microsoft.com/office/drawing/2014/main" val="453100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366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GLM #2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4297.243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969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GLM #3 with Interactions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4220.738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794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08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To determine cut off threshold</a:t>
            </a: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0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Threshold set to 0.90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F87D0-466A-49D9-BC13-74B62A4AD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42" y="2205502"/>
            <a:ext cx="4627647" cy="2869859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37573788-506B-4328-B53F-CC7F426A0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“closest.topleft”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optimal threshold is the point closest to the top-left part of the plot with perfect sensitivity or specificity.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71ADD5C-2C00-4F03-B948-4A9314A78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“closest.topleft”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optimal threshold is the point closest to the top-left part of the plot with perfect sensitivity or specificity.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782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iamond 67">
            <a:extLst>
              <a:ext uri="{FF2B5EF4-FFF2-40B4-BE49-F238E27FC236}">
                <a16:creationId xmlns:a16="http://schemas.microsoft.com/office/drawing/2014/main" id="{59008850-B67A-4EB2-AD3C-BB88EB253639}"/>
              </a:ext>
            </a:extLst>
          </p:cNvPr>
          <p:cNvSpPr/>
          <p:nvPr/>
        </p:nvSpPr>
        <p:spPr>
          <a:xfrm>
            <a:off x="2722395" y="5184912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5DE4908-A9AE-450C-95B7-4441AD76BCBC}"/>
              </a:ext>
            </a:extLst>
          </p:cNvPr>
          <p:cNvSpPr/>
          <p:nvPr/>
        </p:nvSpPr>
        <p:spPr>
          <a:xfrm>
            <a:off x="184598" y="3050280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Statistical Model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8C9381D-7A9B-4FD8-A13A-3419FE4F786E}"/>
              </a:ext>
            </a:extLst>
          </p:cNvPr>
          <p:cNvSpPr/>
          <p:nvPr/>
        </p:nvSpPr>
        <p:spPr>
          <a:xfrm>
            <a:off x="8719616" y="3074677"/>
            <a:ext cx="2905623" cy="102479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11541-AD44-4ECF-BFEA-BEC40DE5AE1C}"/>
              </a:ext>
            </a:extLst>
          </p:cNvPr>
          <p:cNvGrpSpPr/>
          <p:nvPr/>
        </p:nvGrpSpPr>
        <p:grpSpPr>
          <a:xfrm>
            <a:off x="89828" y="0"/>
            <a:ext cx="3226368" cy="2188146"/>
            <a:chOff x="189919" y="619682"/>
            <a:chExt cx="3500953" cy="2595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B54C23-6B18-4208-BB28-D29EF93A99AC}"/>
                </a:ext>
              </a:extLst>
            </p:cNvPr>
            <p:cNvGrpSpPr/>
            <p:nvPr/>
          </p:nvGrpSpPr>
          <p:grpSpPr>
            <a:xfrm>
              <a:off x="189919" y="678997"/>
              <a:ext cx="3500953" cy="2535867"/>
              <a:chOff x="335062" y="156483"/>
              <a:chExt cx="3500953" cy="25358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E236DF3-5FDA-41DD-A6AC-85DA12F67238}"/>
                  </a:ext>
                </a:extLst>
              </p:cNvPr>
              <p:cNvSpPr/>
              <p:nvPr/>
            </p:nvSpPr>
            <p:spPr>
              <a:xfrm>
                <a:off x="335062" y="156483"/>
                <a:ext cx="3500953" cy="253586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DC635D40-4583-4805-A1E2-186F4F002BD8}"/>
                  </a:ext>
                </a:extLst>
              </p:cNvPr>
              <p:cNvSpPr/>
              <p:nvPr/>
            </p:nvSpPr>
            <p:spPr>
              <a:xfrm>
                <a:off x="404273" y="667750"/>
                <a:ext cx="154921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Review of the Data</a:t>
                </a: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94D37350-B176-4474-93F4-F1FFC38F4256}"/>
                  </a:ext>
                </a:extLst>
              </p:cNvPr>
              <p:cNvSpPr/>
              <p:nvPr/>
            </p:nvSpPr>
            <p:spPr>
              <a:xfrm>
                <a:off x="2140979" y="667750"/>
                <a:ext cx="1521205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 Up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E4449E6B-8982-4493-9BEB-C64363E63CE3}"/>
                  </a:ext>
                </a:extLst>
              </p:cNvPr>
              <p:cNvSpPr/>
              <p:nvPr/>
            </p:nvSpPr>
            <p:spPr>
              <a:xfrm>
                <a:off x="2140980" y="1607886"/>
                <a:ext cx="1508795" cy="71894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Structure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C970F0-ABD5-4DDE-AF0C-E99EFE1D7686}"/>
                </a:ext>
              </a:extLst>
            </p:cNvPr>
            <p:cNvSpPr txBox="1"/>
            <p:nvPr/>
          </p:nvSpPr>
          <p:spPr>
            <a:xfrm>
              <a:off x="1078694" y="619682"/>
              <a:ext cx="1892722" cy="547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Prep</a:t>
              </a:r>
              <a:endParaRPr lang="en-US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3D7D4A-AD77-47DF-9AFB-AE66F34BF759}"/>
              </a:ext>
            </a:extLst>
          </p:cNvPr>
          <p:cNvGrpSpPr/>
          <p:nvPr/>
        </p:nvGrpSpPr>
        <p:grpSpPr>
          <a:xfrm>
            <a:off x="3996178" y="43460"/>
            <a:ext cx="3242307" cy="1318036"/>
            <a:chOff x="4953356" y="113723"/>
            <a:chExt cx="2024454" cy="23972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6A058-E4B2-4B2F-8DF9-6DD38484FE75}"/>
                </a:ext>
              </a:extLst>
            </p:cNvPr>
            <p:cNvGrpSpPr/>
            <p:nvPr/>
          </p:nvGrpSpPr>
          <p:grpSpPr>
            <a:xfrm>
              <a:off x="4953356" y="113723"/>
              <a:ext cx="2024454" cy="2397248"/>
              <a:chOff x="130628" y="678996"/>
              <a:chExt cx="3258458" cy="2069273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F0AB9CB-A1A1-47A7-89D5-DD3F81B18FB0}"/>
                  </a:ext>
                </a:extLst>
              </p:cNvPr>
              <p:cNvSpPr/>
              <p:nvPr/>
            </p:nvSpPr>
            <p:spPr>
              <a:xfrm>
                <a:off x="130628" y="678996"/>
                <a:ext cx="3258458" cy="20692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774D9-76F8-42BF-BBF0-02F9CD7DD39F}"/>
                  </a:ext>
                </a:extLst>
              </p:cNvPr>
              <p:cNvSpPr txBox="1"/>
              <p:nvPr/>
            </p:nvSpPr>
            <p:spPr>
              <a:xfrm>
                <a:off x="362855" y="701473"/>
                <a:ext cx="2793998" cy="72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Feature Engineering</a:t>
                </a:r>
                <a:endParaRPr lang="en-US" b="1" dirty="0"/>
              </a:p>
            </p:txBody>
          </p:sp>
        </p:grp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9410E7F6-77D0-4B7F-84BB-D250AE8852E7}"/>
                </a:ext>
              </a:extLst>
            </p:cNvPr>
            <p:cNvSpPr/>
            <p:nvPr/>
          </p:nvSpPr>
          <p:spPr>
            <a:xfrm>
              <a:off x="5319609" y="1374015"/>
              <a:ext cx="1160564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Adding Variables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FEBF8-7BBC-4D6B-9148-4E28B67B4AD6}"/>
              </a:ext>
            </a:extLst>
          </p:cNvPr>
          <p:cNvGrpSpPr/>
          <p:nvPr/>
        </p:nvGrpSpPr>
        <p:grpSpPr>
          <a:xfrm>
            <a:off x="7854628" y="45217"/>
            <a:ext cx="4011396" cy="2123443"/>
            <a:chOff x="7354700" y="132269"/>
            <a:chExt cx="4011396" cy="20520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310CC6-6450-4AAD-9341-5D5A994D7317}"/>
                </a:ext>
              </a:extLst>
            </p:cNvPr>
            <p:cNvGrpSpPr/>
            <p:nvPr/>
          </p:nvGrpSpPr>
          <p:grpSpPr>
            <a:xfrm>
              <a:off x="7354700" y="132269"/>
              <a:ext cx="4011396" cy="2052036"/>
              <a:chOff x="115213" y="692271"/>
              <a:chExt cx="3085186" cy="146890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ACCD986-BD59-4F41-8784-E40E9D56C5E4}"/>
                  </a:ext>
                </a:extLst>
              </p:cNvPr>
              <p:cNvSpPr/>
              <p:nvPr/>
            </p:nvSpPr>
            <p:spPr>
              <a:xfrm>
                <a:off x="115213" y="692271"/>
                <a:ext cx="3085186" cy="14689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A95837-E595-4953-B7D2-883566700066}"/>
                  </a:ext>
                </a:extLst>
              </p:cNvPr>
              <p:cNvSpPr txBox="1"/>
              <p:nvPr/>
            </p:nvSpPr>
            <p:spPr>
              <a:xfrm>
                <a:off x="406400" y="746499"/>
                <a:ext cx="2793999" cy="31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Assumptions</a:t>
                </a:r>
                <a:endParaRPr lang="en-US" b="1" dirty="0"/>
              </a:p>
            </p:txBody>
          </p:sp>
        </p:grp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B56CE2FD-2EB5-438E-9125-4B4C7A6F5149}"/>
                </a:ext>
              </a:extLst>
            </p:cNvPr>
            <p:cNvSpPr/>
            <p:nvPr/>
          </p:nvSpPr>
          <p:spPr>
            <a:xfrm>
              <a:off x="7693446" y="751637"/>
              <a:ext cx="1801985" cy="4488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Independence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2C7777B2-0AEE-48BC-B150-1AE28B1568E0}"/>
                </a:ext>
              </a:extLst>
            </p:cNvPr>
            <p:cNvSpPr/>
            <p:nvPr/>
          </p:nvSpPr>
          <p:spPr>
            <a:xfrm>
              <a:off x="9681583" y="757651"/>
              <a:ext cx="1575741" cy="44281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Skewness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A4C4279E-1D4C-4F3C-886D-8212291A2C00}"/>
                </a:ext>
              </a:extLst>
            </p:cNvPr>
            <p:cNvSpPr/>
            <p:nvPr/>
          </p:nvSpPr>
          <p:spPr>
            <a:xfrm>
              <a:off x="7693445" y="1401037"/>
              <a:ext cx="1801986" cy="45525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Multi-collinearity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A3690F-08A4-4571-AE15-97419A88D827}"/>
              </a:ext>
            </a:extLst>
          </p:cNvPr>
          <p:cNvGrpSpPr/>
          <p:nvPr/>
        </p:nvGrpSpPr>
        <p:grpSpPr>
          <a:xfrm>
            <a:off x="3943760" y="2279839"/>
            <a:ext cx="3718852" cy="1895676"/>
            <a:chOff x="189919" y="678996"/>
            <a:chExt cx="4035351" cy="295178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7D65C4-42FD-4FB0-8AB3-25ECC62A359C}"/>
                </a:ext>
              </a:extLst>
            </p:cNvPr>
            <p:cNvGrpSpPr/>
            <p:nvPr/>
          </p:nvGrpSpPr>
          <p:grpSpPr>
            <a:xfrm>
              <a:off x="189919" y="678996"/>
              <a:ext cx="4035351" cy="2951785"/>
              <a:chOff x="335062" y="156482"/>
              <a:chExt cx="4035351" cy="295178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F22733DD-66D9-481F-836E-4013B44E1D5A}"/>
                  </a:ext>
                </a:extLst>
              </p:cNvPr>
              <p:cNvSpPr/>
              <p:nvPr/>
            </p:nvSpPr>
            <p:spPr>
              <a:xfrm>
                <a:off x="335062" y="156482"/>
                <a:ext cx="4035351" cy="29517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Flowchart: Process 39">
                <a:extLst>
                  <a:ext uri="{FF2B5EF4-FFF2-40B4-BE49-F238E27FC236}">
                    <a16:creationId xmlns:a16="http://schemas.microsoft.com/office/drawing/2014/main" id="{EDE136BD-911D-4A20-96A8-A57E5209F578}"/>
                  </a:ext>
                </a:extLst>
              </p:cNvPr>
              <p:cNvSpPr/>
              <p:nvPr/>
            </p:nvSpPr>
            <p:spPr>
              <a:xfrm>
                <a:off x="630289" y="1110159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Goodness of Fit</a:t>
                </a:r>
              </a:p>
            </p:txBody>
          </p:sp>
          <p:sp>
            <p:nvSpPr>
              <p:cNvPr id="41" name="Flowchart: Process 40">
                <a:extLst>
                  <a:ext uri="{FF2B5EF4-FFF2-40B4-BE49-F238E27FC236}">
                    <a16:creationId xmlns:a16="http://schemas.microsoft.com/office/drawing/2014/main" id="{C2B643A7-061F-47E2-9F6E-23B794C8E5C7}"/>
                  </a:ext>
                </a:extLst>
              </p:cNvPr>
              <p:cNvSpPr/>
              <p:nvPr/>
            </p:nvSpPr>
            <p:spPr>
              <a:xfrm>
                <a:off x="2571907" y="1120332"/>
                <a:ext cx="1463061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Over/Zero Dispersion</a:t>
                </a:r>
              </a:p>
            </p:txBody>
          </p: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FDD585C9-B8AA-4CFB-86D9-C46E050BAA47}"/>
                  </a:ext>
                </a:extLst>
              </p:cNvPr>
              <p:cNvSpPr/>
              <p:nvPr/>
            </p:nvSpPr>
            <p:spPr>
              <a:xfrm>
                <a:off x="630289" y="2044697"/>
                <a:ext cx="1787432" cy="7366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Non-Important Variables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9E92DF-C23A-4514-AFB8-67E24D1BFC0C}"/>
                </a:ext>
              </a:extLst>
            </p:cNvPr>
            <p:cNvSpPr txBox="1"/>
            <p:nvPr/>
          </p:nvSpPr>
          <p:spPr>
            <a:xfrm>
              <a:off x="271247" y="769594"/>
              <a:ext cx="3817278" cy="71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Model Diagnostics Part 1</a:t>
              </a:r>
              <a:endParaRPr lang="en-US" b="1" dirty="0"/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48DE5A6-83F3-4282-B5C0-0C544542AA60}"/>
              </a:ext>
            </a:extLst>
          </p:cNvPr>
          <p:cNvSpPr/>
          <p:nvPr/>
        </p:nvSpPr>
        <p:spPr>
          <a:xfrm>
            <a:off x="3460958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B9C733F-CFF7-421A-B650-8F67DF38F935}"/>
              </a:ext>
            </a:extLst>
          </p:cNvPr>
          <p:cNvSpPr/>
          <p:nvPr/>
        </p:nvSpPr>
        <p:spPr>
          <a:xfrm>
            <a:off x="7349337" y="627447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32E8AA6-B08D-481C-A0FA-DD092F6C2A56}"/>
              </a:ext>
            </a:extLst>
          </p:cNvPr>
          <p:cNvSpPr/>
          <p:nvPr/>
        </p:nvSpPr>
        <p:spPr>
          <a:xfrm>
            <a:off x="2240542" y="5480189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9DA0F6-C793-4C9C-B8B3-790200DD94F4}"/>
              </a:ext>
            </a:extLst>
          </p:cNvPr>
          <p:cNvGrpSpPr/>
          <p:nvPr/>
        </p:nvGrpSpPr>
        <p:grpSpPr>
          <a:xfrm>
            <a:off x="10446386" y="4997575"/>
            <a:ext cx="1677729" cy="1181499"/>
            <a:chOff x="5041540" y="5692515"/>
            <a:chExt cx="1666267" cy="1181499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588C3380-6BDA-409D-93AB-A9A81FA1DDD0}"/>
                </a:ext>
              </a:extLst>
            </p:cNvPr>
            <p:cNvSpPr/>
            <p:nvPr/>
          </p:nvSpPr>
          <p:spPr>
            <a:xfrm>
              <a:off x="5041540" y="6007239"/>
              <a:ext cx="1666267" cy="866775"/>
            </a:xfrm>
            <a:prstGeom prst="round2Same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Results</a:t>
              </a:r>
            </a:p>
          </p:txBody>
        </p:sp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AA931250-1430-4962-8414-E650D3461CB1}"/>
                </a:ext>
              </a:extLst>
            </p:cNvPr>
            <p:cNvSpPr/>
            <p:nvPr/>
          </p:nvSpPr>
          <p:spPr>
            <a:xfrm>
              <a:off x="5222399" y="5692515"/>
              <a:ext cx="1230583" cy="313889"/>
            </a:xfrm>
            <a:prstGeom prst="flowChartProces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Testing Set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C8C2A-FEEC-4C89-AA62-002561B3464D}"/>
              </a:ext>
            </a:extLst>
          </p:cNvPr>
          <p:cNvGrpSpPr/>
          <p:nvPr/>
        </p:nvGrpSpPr>
        <p:grpSpPr>
          <a:xfrm>
            <a:off x="113273" y="4878819"/>
            <a:ext cx="2933250" cy="1932582"/>
            <a:chOff x="4565156" y="1701016"/>
            <a:chExt cx="1810159" cy="23972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32AB8F9-7116-4A05-B86E-B4F8BAAEF277}"/>
                </a:ext>
              </a:extLst>
            </p:cNvPr>
            <p:cNvGrpSpPr/>
            <p:nvPr/>
          </p:nvGrpSpPr>
          <p:grpSpPr>
            <a:xfrm>
              <a:off x="4565156" y="1701016"/>
              <a:ext cx="1810159" cy="2397251"/>
              <a:chOff x="-494201" y="2049125"/>
              <a:chExt cx="2913540" cy="2069274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BF4675B-232E-4DFB-ABAE-86351061CBA7}"/>
                  </a:ext>
                </a:extLst>
              </p:cNvPr>
              <p:cNvSpPr/>
              <p:nvPr/>
            </p:nvSpPr>
            <p:spPr>
              <a:xfrm>
                <a:off x="-494201" y="2049125"/>
                <a:ext cx="2031337" cy="2069274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7301C6-CD4B-443F-8290-F0FA0F91AA18}"/>
                  </a:ext>
                </a:extLst>
              </p:cNvPr>
              <p:cNvSpPr txBox="1"/>
              <p:nvPr/>
            </p:nvSpPr>
            <p:spPr>
              <a:xfrm>
                <a:off x="-481408" y="2102695"/>
                <a:ext cx="2900747" cy="88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Interactions of Variables</a:t>
                </a:r>
                <a:endParaRPr lang="en-US" b="1" dirty="0"/>
              </a:p>
            </p:txBody>
          </p:sp>
        </p:grp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C45A242D-1311-48D6-B607-5CD452248BEF}"/>
                </a:ext>
              </a:extLst>
            </p:cNvPr>
            <p:cNvSpPr/>
            <p:nvPr/>
          </p:nvSpPr>
          <p:spPr>
            <a:xfrm>
              <a:off x="4715277" y="2996373"/>
              <a:ext cx="805498" cy="80710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Interactions</a:t>
              </a:r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9D8136-A5DA-488B-918C-23099027BB97}"/>
              </a:ext>
            </a:extLst>
          </p:cNvPr>
          <p:cNvSpPr/>
          <p:nvPr/>
        </p:nvSpPr>
        <p:spPr>
          <a:xfrm rot="5400000">
            <a:off x="9954852" y="2205046"/>
            <a:ext cx="435285" cy="50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4FEBF31D-3AB7-44F4-ABE6-D61B2A19A44E}"/>
              </a:ext>
            </a:extLst>
          </p:cNvPr>
          <p:cNvSpPr/>
          <p:nvPr/>
        </p:nvSpPr>
        <p:spPr>
          <a:xfrm>
            <a:off x="153611" y="1267988"/>
            <a:ext cx="1427705" cy="6061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3235621-6FB6-4F43-AFDE-58C1A2C4D59D}"/>
              </a:ext>
            </a:extLst>
          </p:cNvPr>
          <p:cNvSpPr/>
          <p:nvPr/>
        </p:nvSpPr>
        <p:spPr>
          <a:xfrm rot="10800000">
            <a:off x="8013095" y="336204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FCB6A087-D33C-461F-8885-FDF92935D631}"/>
              </a:ext>
            </a:extLst>
          </p:cNvPr>
          <p:cNvSpPr/>
          <p:nvPr/>
        </p:nvSpPr>
        <p:spPr>
          <a:xfrm>
            <a:off x="986015" y="2691537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40BE2142-FAA5-46EC-977B-BB037D4F268D}"/>
              </a:ext>
            </a:extLst>
          </p:cNvPr>
          <p:cNvSpPr/>
          <p:nvPr/>
        </p:nvSpPr>
        <p:spPr>
          <a:xfrm>
            <a:off x="9509413" y="2722241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F227B4D-7E11-4FF5-BB3F-88F56FC1D708}"/>
              </a:ext>
            </a:extLst>
          </p:cNvPr>
          <p:cNvSpPr/>
          <p:nvPr/>
        </p:nvSpPr>
        <p:spPr>
          <a:xfrm rot="10800000">
            <a:off x="3333235" y="3341320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1DE3D4F-D8C1-4A57-B887-AA9BB6A3A71E}"/>
              </a:ext>
            </a:extLst>
          </p:cNvPr>
          <p:cNvSpPr/>
          <p:nvPr/>
        </p:nvSpPr>
        <p:spPr>
          <a:xfrm rot="5400000">
            <a:off x="1419768" y="4219314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AAFE-0C24-4732-912D-82A2600EE61B}"/>
              </a:ext>
            </a:extLst>
          </p:cNvPr>
          <p:cNvGrpSpPr/>
          <p:nvPr/>
        </p:nvGrpSpPr>
        <p:grpSpPr>
          <a:xfrm>
            <a:off x="6295263" y="4362443"/>
            <a:ext cx="3608493" cy="2371948"/>
            <a:chOff x="4061445" y="4253733"/>
            <a:chExt cx="3608493" cy="237194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6DFA65-346E-47A4-BCC6-D814D08A5095}"/>
                </a:ext>
              </a:extLst>
            </p:cNvPr>
            <p:cNvGrpSpPr/>
            <p:nvPr/>
          </p:nvGrpSpPr>
          <p:grpSpPr>
            <a:xfrm>
              <a:off x="4061445" y="4253733"/>
              <a:ext cx="3608493" cy="2371948"/>
              <a:chOff x="309829" y="-62614"/>
              <a:chExt cx="3920776" cy="369339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93A486E-2E94-45B2-AE01-72BA96A703F8}"/>
                  </a:ext>
                </a:extLst>
              </p:cNvPr>
              <p:cNvGrpSpPr/>
              <p:nvPr/>
            </p:nvGrpSpPr>
            <p:grpSpPr>
              <a:xfrm>
                <a:off x="309829" y="-62614"/>
                <a:ext cx="3789675" cy="3693395"/>
                <a:chOff x="454972" y="-585128"/>
                <a:chExt cx="3789675" cy="3693395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2D134923-9C84-4DB0-AF46-B8B1A07B5A37}"/>
                    </a:ext>
                  </a:extLst>
                </p:cNvPr>
                <p:cNvSpPr/>
                <p:nvPr/>
              </p:nvSpPr>
              <p:spPr>
                <a:xfrm>
                  <a:off x="454972" y="-585128"/>
                  <a:ext cx="3789675" cy="3693395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" name="Flowchart: Process 88">
                  <a:extLst>
                    <a:ext uri="{FF2B5EF4-FFF2-40B4-BE49-F238E27FC236}">
                      <a16:creationId xmlns:a16="http://schemas.microsoft.com/office/drawing/2014/main" id="{7855FBC4-266E-407C-ADA4-435F6CD30174}"/>
                    </a:ext>
                  </a:extLst>
                </p:cNvPr>
                <p:cNvSpPr/>
                <p:nvPr/>
              </p:nvSpPr>
              <p:spPr>
                <a:xfrm>
                  <a:off x="630289" y="250646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Goodness of Fit</a:t>
                  </a:r>
                </a:p>
              </p:txBody>
            </p:sp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B97F48E1-FEDD-49E9-8234-6C03BF17B898}"/>
                    </a:ext>
                  </a:extLst>
                </p:cNvPr>
                <p:cNvSpPr/>
                <p:nvPr/>
              </p:nvSpPr>
              <p:spPr>
                <a:xfrm>
                  <a:off x="628117" y="1136533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Over/Zero Dispersion</a:t>
                  </a:r>
                </a:p>
              </p:txBody>
            </p:sp>
            <p:sp>
              <p:nvSpPr>
                <p:cNvPr id="91" name="Flowchart: Process 90">
                  <a:extLst>
                    <a:ext uri="{FF2B5EF4-FFF2-40B4-BE49-F238E27FC236}">
                      <a16:creationId xmlns:a16="http://schemas.microsoft.com/office/drawing/2014/main" id="{D66CA08D-63DE-48BA-AF30-AA098FA02F9E}"/>
                    </a:ext>
                  </a:extLst>
                </p:cNvPr>
                <p:cNvSpPr/>
                <p:nvPr/>
              </p:nvSpPr>
              <p:spPr>
                <a:xfrm>
                  <a:off x="628117" y="2023720"/>
                  <a:ext cx="1787432" cy="736694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Non-Important Variables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95ABD2-552F-4F0A-81F9-A2C2C0D7F0A0}"/>
                  </a:ext>
                </a:extLst>
              </p:cNvPr>
              <p:cNvSpPr txBox="1"/>
              <p:nvPr/>
            </p:nvSpPr>
            <p:spPr>
              <a:xfrm>
                <a:off x="413327" y="92199"/>
                <a:ext cx="3817278" cy="718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Model Diagnostics Part 2</a:t>
                </a:r>
                <a:endParaRPr lang="en-US" b="1" dirty="0"/>
              </a:p>
            </p:txBody>
          </p:sp>
        </p:grp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C7186FD5-422B-4FBC-9E1A-7F037F583785}"/>
                </a:ext>
              </a:extLst>
            </p:cNvPr>
            <p:cNvSpPr/>
            <p:nvPr/>
          </p:nvSpPr>
          <p:spPr>
            <a:xfrm>
              <a:off x="6033577" y="5348682"/>
              <a:ext cx="1348311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AIC Model Comparison</a:t>
              </a: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983B7679-F097-42DE-B5CD-41517E878C99}"/>
                </a:ext>
              </a:extLst>
            </p:cNvPr>
            <p:cNvSpPr/>
            <p:nvPr/>
          </p:nvSpPr>
          <p:spPr>
            <a:xfrm>
              <a:off x="6033577" y="4770109"/>
              <a:ext cx="1348310" cy="4833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 Curve</a:t>
              </a:r>
            </a:p>
          </p:txBody>
        </p:sp>
      </p:grp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B0E8B32-5D96-46B3-A418-A377E8BC7131}"/>
              </a:ext>
            </a:extLst>
          </p:cNvPr>
          <p:cNvSpPr/>
          <p:nvPr/>
        </p:nvSpPr>
        <p:spPr>
          <a:xfrm>
            <a:off x="9960186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8438B77-CAF8-4B43-938B-452F4FC5CF13}"/>
              </a:ext>
            </a:extLst>
          </p:cNvPr>
          <p:cNvSpPr/>
          <p:nvPr/>
        </p:nvSpPr>
        <p:spPr>
          <a:xfrm>
            <a:off x="3523812" y="4826169"/>
            <a:ext cx="1364728" cy="30367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7F89DDD-CDC1-4A97-A660-18778A4F7B5F}"/>
              </a:ext>
            </a:extLst>
          </p:cNvPr>
          <p:cNvSpPr/>
          <p:nvPr/>
        </p:nvSpPr>
        <p:spPr>
          <a:xfrm>
            <a:off x="5687707" y="5445248"/>
            <a:ext cx="435285" cy="504124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4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7" y="658626"/>
            <a:ext cx="4221714" cy="494927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4"/>
              </a:buBlip>
            </a:pPr>
            <a:r>
              <a:rPr lang="en-US" sz="3200" dirty="0">
                <a:latin typeface="Gill Sans" charset="0"/>
              </a:rPr>
              <a:t> Key Definitions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92D056-8D43-4353-A5BF-E166420E7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337" y="2036345"/>
            <a:ext cx="3667125" cy="434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00BE5B-8A36-42A4-8510-3037EAC03D1D}"/>
              </a:ext>
            </a:extLst>
          </p:cNvPr>
          <p:cNvSpPr/>
          <p:nvPr/>
        </p:nvSpPr>
        <p:spPr>
          <a:xfrm>
            <a:off x="2918342" y="2743200"/>
            <a:ext cx="634483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4EF4D-38C7-458A-9D59-9DD904A962B4}"/>
              </a:ext>
            </a:extLst>
          </p:cNvPr>
          <p:cNvSpPr/>
          <p:nvPr/>
        </p:nvSpPr>
        <p:spPr>
          <a:xfrm>
            <a:off x="3956566" y="3152775"/>
            <a:ext cx="1577459" cy="313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69D32E-0E2E-4843-AC26-909D75405735}"/>
              </a:ext>
            </a:extLst>
          </p:cNvPr>
          <p:cNvSpPr/>
          <p:nvPr/>
        </p:nvSpPr>
        <p:spPr>
          <a:xfrm>
            <a:off x="1938337" y="2333625"/>
            <a:ext cx="2176463" cy="7239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26DBE-32BC-40DE-99AA-DB92A787B71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4114800" y="1593528"/>
            <a:ext cx="2471740" cy="11020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702AE5-8D47-44E4-B4A7-43C8088A6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832800"/>
              </p:ext>
            </p:extLst>
          </p:nvPr>
        </p:nvGraphicFramePr>
        <p:xfrm>
          <a:off x="6586540" y="998216"/>
          <a:ext cx="3452811" cy="119062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633409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1313651702"/>
                    </a:ext>
                  </a:extLst>
                </a:gridCol>
                <a:gridCol w="1495427">
                  <a:extLst>
                    <a:ext uri="{9D8B030D-6E8A-4147-A177-3AD203B41FA5}">
                      <a16:colId xmlns:a16="http://schemas.microsoft.com/office/drawing/2014/main" val="116332745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Confusion Matrix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8076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Positive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False Negative 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2187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False Positive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Negative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47474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83CA0DA-71E0-42BC-B804-68440117A44C}"/>
              </a:ext>
            </a:extLst>
          </p:cNvPr>
          <p:cNvSpPr/>
          <p:nvPr/>
        </p:nvSpPr>
        <p:spPr>
          <a:xfrm>
            <a:off x="1916370" y="3171825"/>
            <a:ext cx="2176463" cy="2020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931CF3-C958-403A-900B-9D1EA4644137}"/>
              </a:ext>
            </a:extLst>
          </p:cNvPr>
          <p:cNvSpPr/>
          <p:nvPr/>
        </p:nvSpPr>
        <p:spPr>
          <a:xfrm>
            <a:off x="1938337" y="4628146"/>
            <a:ext cx="2176463" cy="7249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E3390A1-B4A1-4AD5-8EE7-34F456708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2766"/>
              </p:ext>
            </p:extLst>
          </p:nvPr>
        </p:nvGraphicFramePr>
        <p:xfrm>
          <a:off x="6612404" y="2696603"/>
          <a:ext cx="2456918" cy="304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456918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Accuracy of Model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667A069-C09D-42B0-8EBB-999274782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522608"/>
              </p:ext>
            </p:extLst>
          </p:nvPr>
        </p:nvGraphicFramePr>
        <p:xfrm>
          <a:off x="6145679" y="4897557"/>
          <a:ext cx="596059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303553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657042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5542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Positive Predictions divided by the total number of Positive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A107575-8CD3-4503-9F39-DE100C793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49213"/>
              </p:ext>
            </p:extLst>
          </p:nvPr>
        </p:nvGraphicFramePr>
        <p:xfrm>
          <a:off x="6145679" y="4151947"/>
          <a:ext cx="596059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303552">
                  <a:extLst>
                    <a:ext uri="{9D8B030D-6E8A-4147-A177-3AD203B41FA5}">
                      <a16:colId xmlns:a16="http://schemas.microsoft.com/office/drawing/2014/main" val="2414509173"/>
                    </a:ext>
                  </a:extLst>
                </a:gridCol>
                <a:gridCol w="4657043">
                  <a:extLst>
                    <a:ext uri="{9D8B030D-6E8A-4147-A177-3AD203B41FA5}">
                      <a16:colId xmlns:a16="http://schemas.microsoft.com/office/drawing/2014/main" val="81999192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Negative Predictions divided by the total number of Negatives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135242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D400A5-2073-4076-B893-DD35EFF9DAC2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092833" y="2849003"/>
            <a:ext cx="2519571" cy="42383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2DB7DB1-B769-49AE-9185-73E2BD0F6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03972"/>
              </p:ext>
            </p:extLst>
          </p:nvPr>
        </p:nvGraphicFramePr>
        <p:xfrm>
          <a:off x="6145679" y="5580701"/>
          <a:ext cx="5960596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297558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663038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1476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 </a:t>
                      </a:r>
                      <a:r>
                        <a:rPr lang="en-US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Pred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True Positive divided by the total number of True Positive and False Negative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C9B719F-DE02-478C-9FC5-11195BB6A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69662"/>
              </p:ext>
            </p:extLst>
          </p:nvPr>
        </p:nvGraphicFramePr>
        <p:xfrm>
          <a:off x="6145680" y="6240987"/>
          <a:ext cx="5960594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331445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629149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Neg </a:t>
                      </a:r>
                      <a:r>
                        <a:rPr lang="en-US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Pred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True Negative divided by the total number of False </a:t>
                      </a:r>
                      <a:r>
                        <a:rPr lang="en-US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Postive</a:t>
                      </a: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and True Negative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FCFEC1-ACDD-41CD-A46C-FE08076946E3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114800" y="4431029"/>
            <a:ext cx="2030879" cy="28860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E60EBD1-CACA-4542-9511-B9F78357C4C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114800" y="4844616"/>
            <a:ext cx="2030879" cy="33202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142314E-7749-4F5A-A944-8FAC6A51370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092833" y="5045003"/>
            <a:ext cx="2052846" cy="8147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B7DD382-F029-4B80-A2BE-57B0858BBF4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4092833" y="5229580"/>
            <a:ext cx="2052847" cy="129048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26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#3 Results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</a:rPr>
              <a:t>Confusion Matrix 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4B11F-CEF8-46D3-9F99-3AD893507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8841"/>
            <a:ext cx="3667125" cy="4343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5F2BBC-9C8A-45E9-BB88-C428BDF72CE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809875" y="1695137"/>
            <a:ext cx="3802529" cy="11941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7E5C451-7A8F-43CF-BEFE-30103083B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42987"/>
              </p:ext>
            </p:extLst>
          </p:nvPr>
        </p:nvGraphicFramePr>
        <p:xfrm>
          <a:off x="6612404" y="1099825"/>
          <a:ext cx="3452811" cy="119062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633409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1313651702"/>
                    </a:ext>
                  </a:extLst>
                </a:gridCol>
                <a:gridCol w="1495427">
                  <a:extLst>
                    <a:ext uri="{9D8B030D-6E8A-4147-A177-3AD203B41FA5}">
                      <a16:colId xmlns:a16="http://schemas.microsoft.com/office/drawing/2014/main" val="116332745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Confusion Matrix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8076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Positive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False Negative 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2187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False Positive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Negative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47474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F5B2294-A404-45E9-930F-519A9AD6D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70406"/>
              </p:ext>
            </p:extLst>
          </p:nvPr>
        </p:nvGraphicFramePr>
        <p:xfrm>
          <a:off x="6612404" y="2696603"/>
          <a:ext cx="2456918" cy="304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456918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Accuracy of Model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0AB5B49-89F7-4F31-8622-F83E24E76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272042"/>
              </p:ext>
            </p:extLst>
          </p:nvPr>
        </p:nvGraphicFramePr>
        <p:xfrm>
          <a:off x="6612404" y="5135804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Positive Predictions divided by the total number of Positive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8CDF2BB-FF3F-473E-A811-577AB9EBC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722307"/>
              </p:ext>
            </p:extLst>
          </p:nvPr>
        </p:nvGraphicFramePr>
        <p:xfrm>
          <a:off x="6612404" y="4151947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2414509173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81999192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Negative Predictions divided by the total number of Negatives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135242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66D10D-A3F5-46B2-AC24-039EBBC0DC0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575179" y="2849003"/>
            <a:ext cx="3037225" cy="57999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A212EF-C273-4EA6-98E9-F8FB89BFFE33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762375" y="4431029"/>
            <a:ext cx="2850029" cy="4215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A7D1CB-53FE-4779-ADD2-619CE4E228D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762375" y="5061466"/>
            <a:ext cx="2850029" cy="35342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91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Final Project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Take learnings from the program to a real-world supply chain business problem in an </a:t>
            </a:r>
            <a:r>
              <a:rPr lang="en-US" sz="3200" dirty="0">
                <a:latin typeface="Gill Sans" charset="0"/>
              </a:rPr>
              <a:t>enterprise setting</a:t>
            </a:r>
            <a:endParaRPr lang="en-US" sz="3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8FC75A-319B-4425-9843-45D84C3D3330}"/>
              </a:ext>
            </a:extLst>
          </p:cNvPr>
          <p:cNvGrpSpPr/>
          <p:nvPr/>
        </p:nvGrpSpPr>
        <p:grpSpPr>
          <a:xfrm>
            <a:off x="3568143" y="3299788"/>
            <a:ext cx="4424569" cy="3139752"/>
            <a:chOff x="2504661" y="2941982"/>
            <a:chExt cx="4424569" cy="313975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F15EBE-63D7-44C9-AB16-735B6CA5FE18}"/>
                </a:ext>
              </a:extLst>
            </p:cNvPr>
            <p:cNvSpPr/>
            <p:nvPr/>
          </p:nvSpPr>
          <p:spPr>
            <a:xfrm>
              <a:off x="2504661" y="2941983"/>
              <a:ext cx="2613991" cy="3139751"/>
            </a:xfrm>
            <a:prstGeom prst="ellipse">
              <a:avLst/>
            </a:prstGeom>
            <a:noFill/>
            <a:ln w="762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A620CD-5C1A-46D9-B3D9-FEA4C85C18DB}"/>
                </a:ext>
              </a:extLst>
            </p:cNvPr>
            <p:cNvSpPr/>
            <p:nvPr/>
          </p:nvSpPr>
          <p:spPr>
            <a:xfrm>
              <a:off x="4315239" y="2941982"/>
              <a:ext cx="2613991" cy="3139751"/>
            </a:xfrm>
            <a:prstGeom prst="ellipse">
              <a:avLst/>
            </a:prstGeom>
            <a:noFill/>
            <a:ln w="762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CF61A0-52D8-4857-A34A-FB0F3827F5DB}"/>
              </a:ext>
            </a:extLst>
          </p:cNvPr>
          <p:cNvSpPr txBox="1"/>
          <p:nvPr/>
        </p:nvSpPr>
        <p:spPr>
          <a:xfrm>
            <a:off x="3846438" y="2623927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Supply Chain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DFC83-E197-4D27-AEFC-CC22FA74B3B2}"/>
              </a:ext>
            </a:extLst>
          </p:cNvPr>
          <p:cNvSpPr txBox="1"/>
          <p:nvPr/>
        </p:nvSpPr>
        <p:spPr>
          <a:xfrm>
            <a:off x="5897207" y="2623927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Data Analytics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9D6BBB2-3C37-479D-AE0D-2CC55A6D374E}"/>
              </a:ext>
            </a:extLst>
          </p:cNvPr>
          <p:cNvSpPr/>
          <p:nvPr/>
        </p:nvSpPr>
        <p:spPr>
          <a:xfrm>
            <a:off x="5623895" y="4750393"/>
            <a:ext cx="273312" cy="23853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81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#3 Variable Importance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93D13-3724-4D17-90F0-237D90D8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2" y="1853876"/>
            <a:ext cx="73056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09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Classification Models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Decision Tree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Support Vector Machine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Random Forest </a:t>
            </a:r>
          </a:p>
        </p:txBody>
      </p:sp>
    </p:spTree>
    <p:extLst>
      <p:ext uri="{BB962C8B-B14F-4D97-AF65-F5344CB8AC3E}">
        <p14:creationId xmlns:p14="http://schemas.microsoft.com/office/powerpoint/2010/main" val="3383071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Classification Model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9955764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</a:rPr>
              <a:t> A decision tree is a decision support tool that uses a tree-like model of decisions and their possible consequences.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760903-7418-4F9A-9DC9-597BAD589564}"/>
              </a:ext>
            </a:extLst>
          </p:cNvPr>
          <p:cNvSpPr/>
          <p:nvPr/>
        </p:nvSpPr>
        <p:spPr>
          <a:xfrm>
            <a:off x="8235736" y="6414862"/>
            <a:ext cx="3398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https://en.wikipedia.org/wiki/Decision_tree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62CB9-AD3A-47D7-8B94-ECA958E4B3FF}"/>
              </a:ext>
            </a:extLst>
          </p:cNvPr>
          <p:cNvSpPr/>
          <p:nvPr/>
        </p:nvSpPr>
        <p:spPr>
          <a:xfrm>
            <a:off x="5052894" y="3244334"/>
            <a:ext cx="2515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3123493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Classification Model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9955764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 err="1">
                <a:latin typeface="Gill Sans" charset="0"/>
              </a:rPr>
              <a:t>rpart</a:t>
            </a:r>
            <a:r>
              <a:rPr lang="en-US" sz="3200" dirty="0">
                <a:latin typeface="Gill Sans" charset="0"/>
              </a:rPr>
              <a:t>(less2k ~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 err="1">
                <a:latin typeface="Gill Sans" charset="0"/>
              </a:rPr>
              <a:t>primary_technology</a:t>
            </a:r>
            <a:r>
              <a:rPr lang="en-US" sz="3200" dirty="0">
                <a:latin typeface="Gill Sans" charset="0"/>
              </a:rPr>
              <a:t> + </a:t>
            </a:r>
            <a:r>
              <a:rPr lang="en-US" sz="3200" dirty="0" err="1">
                <a:latin typeface="Gill Sans" charset="0"/>
              </a:rPr>
              <a:t>product_class</a:t>
            </a:r>
            <a:r>
              <a:rPr lang="en-US" sz="3200" dirty="0">
                <a:latin typeface="Gill Sans" charset="0"/>
              </a:rPr>
              <a:t> + </a:t>
            </a:r>
            <a:r>
              <a:rPr lang="en-US" sz="3200" dirty="0" err="1">
                <a:latin typeface="Gill Sans" charset="0"/>
              </a:rPr>
              <a:t>sub_brand</a:t>
            </a:r>
            <a:r>
              <a:rPr lang="en-US" sz="3200" dirty="0">
                <a:latin typeface="Gill Sans" charset="0"/>
              </a:rPr>
              <a:t> + </a:t>
            </a:r>
            <a:r>
              <a:rPr lang="en-US" sz="3200" dirty="0" err="1">
                <a:latin typeface="Gill Sans" charset="0"/>
              </a:rPr>
              <a:t>msrp_price</a:t>
            </a:r>
            <a:r>
              <a:rPr lang="en-US" sz="3200" dirty="0">
                <a:latin typeface="Gill Sans" charset="0"/>
              </a:rPr>
              <a:t>,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</a:rPr>
              <a:t>data = </a:t>
            </a:r>
            <a:r>
              <a:rPr lang="en-US" sz="3200" dirty="0" err="1">
                <a:latin typeface="Gill Sans" charset="0"/>
              </a:rPr>
              <a:t>training_set</a:t>
            </a:r>
            <a:r>
              <a:rPr lang="en-US" sz="3200" dirty="0">
                <a:latin typeface="Gill Sans" charset="0"/>
              </a:rPr>
              <a:t>)data = </a:t>
            </a:r>
            <a:r>
              <a:rPr lang="en-US" sz="3200" dirty="0" err="1">
                <a:latin typeface="Gill Sans" charset="0"/>
              </a:rPr>
              <a:t>training_set</a:t>
            </a:r>
            <a:r>
              <a:rPr lang="en-US" sz="3200" dirty="0">
                <a:latin typeface="Gill Sans" charset="0"/>
              </a:rPr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3813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280A-43AD-4D65-B631-D24CA50E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Visual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9CAD8B-75A3-4C8A-9B14-31BD8296E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614487"/>
            <a:ext cx="7429500" cy="4162425"/>
          </a:xfrm>
          <a:prstGeom prst="rect">
            <a:avLst/>
          </a:prstGeom>
        </p:spPr>
      </p:pic>
      <p:pic>
        <p:nvPicPr>
          <p:cNvPr id="10" name="Picture Placeholder 4" descr="&quot;&quot;">
            <a:extLst>
              <a:ext uri="{FF2B5EF4-FFF2-40B4-BE49-F238E27FC236}">
                <a16:creationId xmlns:a16="http://schemas.microsoft.com/office/drawing/2014/main" id="{4585E699-257E-46D3-BDE3-2984411FD4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>
          <a:xfrm>
            <a:off x="616688" y="658626"/>
            <a:ext cx="504121" cy="504122"/>
          </a:xfrm>
        </p:spPr>
      </p:pic>
    </p:spTree>
    <p:extLst>
      <p:ext uri="{BB962C8B-B14F-4D97-AF65-F5344CB8AC3E}">
        <p14:creationId xmlns:p14="http://schemas.microsoft.com/office/powerpoint/2010/main" val="3567203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FF7A-8823-4C79-BF9B-C00A39A7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03455-5007-4D55-94D1-148CBC24BE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B7479-ED24-4B91-AE98-B5D494277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76DC8-35B7-48A8-8A89-8396CD65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1681162"/>
            <a:ext cx="55911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62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280A-43AD-4D65-B631-D24CA50E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A824D-8967-44FC-8179-DECC5856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09" y="2055999"/>
            <a:ext cx="3648075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D2B368-576A-414F-9AD9-4E23A53B8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</a:rPr>
              <a:t>Confusion Matrix </a:t>
            </a:r>
            <a:endParaRPr lang="en-US" sz="3200" dirty="0"/>
          </a:p>
        </p:txBody>
      </p:sp>
      <p:pic>
        <p:nvPicPr>
          <p:cNvPr id="9" name="Picture Placeholder 4" descr="&quot;&quot;">
            <a:extLst>
              <a:ext uri="{FF2B5EF4-FFF2-40B4-BE49-F238E27FC236}">
                <a16:creationId xmlns:a16="http://schemas.microsoft.com/office/drawing/2014/main" id="{FA71304A-E3B1-499A-92ED-57962E2B95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>
          <a:xfrm>
            <a:off x="616688" y="658626"/>
            <a:ext cx="504121" cy="504122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8FE4A3-91C5-48EB-BF90-CBC46803A87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086100" y="1618937"/>
            <a:ext cx="3802529" cy="11941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0CF9B83-DA74-4585-A3E8-A5D6F447C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272894"/>
              </p:ext>
            </p:extLst>
          </p:nvPr>
        </p:nvGraphicFramePr>
        <p:xfrm>
          <a:off x="6888629" y="1023625"/>
          <a:ext cx="3452811" cy="119062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633409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1313651702"/>
                    </a:ext>
                  </a:extLst>
                </a:gridCol>
                <a:gridCol w="1495427">
                  <a:extLst>
                    <a:ext uri="{9D8B030D-6E8A-4147-A177-3AD203B41FA5}">
                      <a16:colId xmlns:a16="http://schemas.microsoft.com/office/drawing/2014/main" val="116332745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Confusion Matrix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8076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Positive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False Negative 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2187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False Positive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Negative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4747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4872AFC-C86B-4818-B684-5D09FC204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28073"/>
              </p:ext>
            </p:extLst>
          </p:nvPr>
        </p:nvGraphicFramePr>
        <p:xfrm>
          <a:off x="6888629" y="2620403"/>
          <a:ext cx="2456918" cy="304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456918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Accuracy of Model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0FD63A-5D03-4F9C-B64D-A15634EE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8802"/>
              </p:ext>
            </p:extLst>
          </p:nvPr>
        </p:nvGraphicFramePr>
        <p:xfrm>
          <a:off x="6888629" y="5059604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Positive Predictions divided by the total number of Positive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D2496F6-3AFC-46C7-A8C7-8EC61884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66046"/>
              </p:ext>
            </p:extLst>
          </p:nvPr>
        </p:nvGraphicFramePr>
        <p:xfrm>
          <a:off x="6888629" y="4075747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2414509173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81999192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Negative Predictions divided by the total number of Negatives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135242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DE615C-E7C8-489A-837E-F217371D1D5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851404" y="2772803"/>
            <a:ext cx="3037225" cy="57999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986F6A-493A-4A34-94F6-EB7A82780E6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038600" y="4354829"/>
            <a:ext cx="2850029" cy="4215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D47A0-EE84-42C6-8207-866AB190170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038600" y="4985266"/>
            <a:ext cx="2850029" cy="35342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6295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280A-43AD-4D65-B631-D24CA50E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A824D-8967-44FC-8179-DECC5856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09" y="2055999"/>
            <a:ext cx="3648075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D2B368-576A-414F-9AD9-4E23A53B8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</a:rPr>
              <a:t>Confusion Matrix </a:t>
            </a:r>
            <a:endParaRPr lang="en-US" sz="3200" dirty="0"/>
          </a:p>
        </p:txBody>
      </p:sp>
      <p:pic>
        <p:nvPicPr>
          <p:cNvPr id="9" name="Picture Placeholder 4" descr="&quot;&quot;">
            <a:extLst>
              <a:ext uri="{FF2B5EF4-FFF2-40B4-BE49-F238E27FC236}">
                <a16:creationId xmlns:a16="http://schemas.microsoft.com/office/drawing/2014/main" id="{FA71304A-E3B1-499A-92ED-57962E2B95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>
          <a:xfrm>
            <a:off x="616688" y="658626"/>
            <a:ext cx="504121" cy="504122"/>
          </a:xfr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4872AFC-C86B-4818-B684-5D09FC204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234330"/>
              </p:ext>
            </p:extLst>
          </p:nvPr>
        </p:nvGraphicFramePr>
        <p:xfrm>
          <a:off x="7666487" y="1076131"/>
          <a:ext cx="2456918" cy="304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456918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Accuracy of Model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0FD63A-5D03-4F9C-B64D-A15634EE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80855"/>
              </p:ext>
            </p:extLst>
          </p:nvPr>
        </p:nvGraphicFramePr>
        <p:xfrm>
          <a:off x="6888629" y="4642512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Positive Predictions divided by the total number of Positive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D2496F6-3AFC-46C7-A8C7-8EC61884197F}"/>
              </a:ext>
            </a:extLst>
          </p:cNvPr>
          <p:cNvGraphicFramePr>
            <a:graphicFrameLocks noGrp="1"/>
          </p:cNvGraphicFramePr>
          <p:nvPr/>
        </p:nvGraphicFramePr>
        <p:xfrm>
          <a:off x="6888629" y="4075747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2414509173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81999192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Negative Predictions divided by the total number of Negatives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135242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DE615C-E7C8-489A-837E-F217371D1D58}"/>
              </a:ext>
            </a:extLst>
          </p:cNvPr>
          <p:cNvCxnSpPr>
            <a:cxnSpLocks/>
          </p:cNvCxnSpPr>
          <p:nvPr/>
        </p:nvCxnSpPr>
        <p:spPr>
          <a:xfrm flipV="1">
            <a:off x="3818021" y="1227891"/>
            <a:ext cx="3769895" cy="198050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986F6A-493A-4A34-94F6-EB7A82780E6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038600" y="4354829"/>
            <a:ext cx="2850029" cy="4215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D47A0-EE84-42C6-8207-866AB1901701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38600" y="4921594"/>
            <a:ext cx="2850029" cy="461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D9B1ED-8130-45DF-9BEB-E84CD0F2300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720165" y="2015398"/>
            <a:ext cx="3045092" cy="20590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D275007-F865-4F43-9892-BE758D4C4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463768"/>
              </p:ext>
            </p:extLst>
          </p:nvPr>
        </p:nvGraphicFramePr>
        <p:xfrm>
          <a:off x="6765257" y="1867761"/>
          <a:ext cx="5400675" cy="29527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2414509173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81999192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Kappa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135242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25752F-37FE-408A-85C4-5A9954A0FCA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818021" y="2558422"/>
            <a:ext cx="2916584" cy="197316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7FCE1D0-7025-446A-9AE1-8A74C4E13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41996"/>
              </p:ext>
            </p:extLst>
          </p:nvPr>
        </p:nvGraphicFramePr>
        <p:xfrm>
          <a:off x="6734605" y="2279340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2414509173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81999192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McNemar’s</a:t>
                      </a: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 Test P-Value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135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1D2F4F1-45F0-412D-B07C-45075DC95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26962"/>
              </p:ext>
            </p:extLst>
          </p:nvPr>
        </p:nvGraphicFramePr>
        <p:xfrm>
          <a:off x="6888629" y="5229271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 </a:t>
                      </a:r>
                      <a:r>
                        <a:rPr lang="en-US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Pred</a:t>
                      </a:r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Value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DFE6D0-A870-4888-A435-57417AA9B99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038600" y="5092512"/>
            <a:ext cx="2850029" cy="41584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933E6D3A-18E5-4798-91E2-628E78CA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77444"/>
              </p:ext>
            </p:extLst>
          </p:nvPr>
        </p:nvGraphicFramePr>
        <p:xfrm>
          <a:off x="6888629" y="5828037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Neg </a:t>
                      </a:r>
                      <a:r>
                        <a:rPr lang="en-US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Pred</a:t>
                      </a:r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Value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A20EFC-31C8-4EF2-B95D-07B1B8DAA67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038600" y="5248199"/>
            <a:ext cx="2850029" cy="85892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E49B84B-0D82-4B16-935B-6E5400D92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459612"/>
              </p:ext>
            </p:extLst>
          </p:nvPr>
        </p:nvGraphicFramePr>
        <p:xfrm>
          <a:off x="6414017" y="6908853"/>
          <a:ext cx="5400675" cy="29527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Prevalence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584B768-0F32-4952-8586-47D5C1FB5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31610"/>
              </p:ext>
            </p:extLst>
          </p:nvPr>
        </p:nvGraphicFramePr>
        <p:xfrm>
          <a:off x="6414017" y="7527910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Detection Rate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3858FFA-717D-4913-ADBF-7679A4202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847311"/>
              </p:ext>
            </p:extLst>
          </p:nvPr>
        </p:nvGraphicFramePr>
        <p:xfrm>
          <a:off x="6414017" y="8146967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Detection Prevalence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1BEA070-6B13-4334-AD3C-191D7D626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02808"/>
              </p:ext>
            </p:extLst>
          </p:nvPr>
        </p:nvGraphicFramePr>
        <p:xfrm>
          <a:off x="11998040" y="8086075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Balanced Accuracy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988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Classification Model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</a:rPr>
              <a:t> Supervised learning models with associated learning  algorithms that analyze data used for classification and regression analysis.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B85287-2D57-4FF3-A033-728CFAEE9FB1}"/>
              </a:ext>
            </a:extLst>
          </p:cNvPr>
          <p:cNvSpPr/>
          <p:nvPr/>
        </p:nvSpPr>
        <p:spPr>
          <a:xfrm>
            <a:off x="7294608" y="6045485"/>
            <a:ext cx="42392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https://en.wikipedia.org/wiki/Support_vector_machine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6460DE-B7C2-4137-B720-CEF56106E71E}"/>
              </a:ext>
            </a:extLst>
          </p:cNvPr>
          <p:cNvSpPr/>
          <p:nvPr/>
        </p:nvSpPr>
        <p:spPr>
          <a:xfrm>
            <a:off x="5052894" y="3244334"/>
            <a:ext cx="2515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3438018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Classification Model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svm</a:t>
            </a: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(less2k ~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 err="1">
                <a:latin typeface="Gill Sans" charset="0"/>
              </a:rPr>
              <a:t>primary_technology</a:t>
            </a:r>
            <a:r>
              <a:rPr lang="en-US" sz="3200" dirty="0">
                <a:latin typeface="Gill Sans" charset="0"/>
              </a:rPr>
              <a:t> + </a:t>
            </a:r>
            <a:r>
              <a:rPr lang="en-US" sz="3200" dirty="0" err="1">
                <a:latin typeface="Gill Sans" charset="0"/>
              </a:rPr>
              <a:t>product_class</a:t>
            </a:r>
            <a:r>
              <a:rPr lang="en-US" sz="3200" dirty="0">
                <a:latin typeface="Gill Sans" charset="0"/>
              </a:rPr>
              <a:t> + </a:t>
            </a:r>
            <a:r>
              <a:rPr lang="en-US" sz="3200" dirty="0" err="1">
                <a:latin typeface="Gill Sans" charset="0"/>
              </a:rPr>
              <a:t>sub_brand</a:t>
            </a:r>
            <a:r>
              <a:rPr lang="en-US" sz="3200" dirty="0">
                <a:latin typeface="Gill Sans" charset="0"/>
              </a:rPr>
              <a:t> + </a:t>
            </a:r>
            <a:r>
              <a:rPr lang="en-US" sz="3200" dirty="0" err="1">
                <a:latin typeface="Gill Sans" charset="0"/>
              </a:rPr>
              <a:t>msrp_price</a:t>
            </a:r>
            <a:r>
              <a:rPr lang="en-US" sz="3200" dirty="0">
                <a:latin typeface="Gill Sans" charset="0"/>
              </a:rPr>
              <a:t>,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data = </a:t>
            </a:r>
            <a:r>
              <a:rPr lang="en-US" sz="3200" dirty="0" err="1">
                <a:latin typeface="Gill Sans" charset="0"/>
                <a:ea typeface="Gill Sans" charset="0"/>
                <a:cs typeface="Gill Sans" charset="0"/>
              </a:rPr>
              <a:t>training_set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31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Products that do not sell over 2,000 units is problematic to Columbia Sportswear’s Supply Chain due high production minimums.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</a:rPr>
              <a:t>Two Outcomes: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</a:rPr>
              <a:t>			Excess inventory or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</a:rPr>
              <a:t>			No production of product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This problem is often 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invisible</a:t>
            </a: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due to bias in the forecasting process. 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26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DC9A8-8CD8-460A-8150-28507BAF7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764" y="286167"/>
            <a:ext cx="30480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35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Classification Model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FED43-0B83-49FC-B775-2801518F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2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044E5E4-1848-49E7-9011-D8B75A19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09" y="2049766"/>
            <a:ext cx="3743325" cy="4391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Results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035550-F77A-4BDC-90DB-1236B7D44CAA}"/>
              </a:ext>
            </a:extLst>
          </p:cNvPr>
          <p:cNvSpPr txBox="1">
            <a:spLocks/>
          </p:cNvSpPr>
          <p:nvPr/>
        </p:nvSpPr>
        <p:spPr>
          <a:xfrm>
            <a:off x="1559961" y="1314256"/>
            <a:ext cx="9879564" cy="518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4"/>
              </a:buBlip>
            </a:pPr>
            <a:r>
              <a:rPr lang="en-US" sz="3200" dirty="0">
                <a:latin typeface="Gill Sans" charset="0"/>
              </a:rPr>
              <a:t>Confusion Matrix </a:t>
            </a:r>
            <a:endParaRPr lang="en-US" sz="3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396B30-DA24-4EE4-9895-B8628C2394C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992471" y="1962846"/>
            <a:ext cx="3877108" cy="85120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9102442-7A4B-44B6-A44C-E46A3A83B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931572"/>
              </p:ext>
            </p:extLst>
          </p:nvPr>
        </p:nvGraphicFramePr>
        <p:xfrm>
          <a:off x="6869579" y="1367534"/>
          <a:ext cx="3452811" cy="119062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633409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1313651702"/>
                    </a:ext>
                  </a:extLst>
                </a:gridCol>
                <a:gridCol w="1495427">
                  <a:extLst>
                    <a:ext uri="{9D8B030D-6E8A-4147-A177-3AD203B41FA5}">
                      <a16:colId xmlns:a16="http://schemas.microsoft.com/office/drawing/2014/main" val="116332745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Confusion Matrix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8076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Positive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False Negative 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2187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False Positive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Negative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4747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8499736-1D4B-4796-8419-839C5A55A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196279"/>
              </p:ext>
            </p:extLst>
          </p:nvPr>
        </p:nvGraphicFramePr>
        <p:xfrm>
          <a:off x="6869579" y="2964312"/>
          <a:ext cx="2456918" cy="304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456918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Accuracy of Model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F7A6AB4-05DF-4A9D-8131-DE034E534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22533"/>
              </p:ext>
            </p:extLst>
          </p:nvPr>
        </p:nvGraphicFramePr>
        <p:xfrm>
          <a:off x="6869579" y="5403513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Positive Predictions divided by the total number of Positive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DC9CA9-4CC1-4166-B656-FE1FB64BF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292923"/>
              </p:ext>
            </p:extLst>
          </p:nvPr>
        </p:nvGraphicFramePr>
        <p:xfrm>
          <a:off x="6869579" y="4419656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2414509173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81999192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Negative Predictions divided by the total number of Negatives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135242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02B862-1C27-4407-BB3E-36C3F3249665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924300" y="3116712"/>
            <a:ext cx="2945279" cy="1524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02C8ED-9BBB-498D-9E73-20C84D5D5A6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019550" y="4698738"/>
            <a:ext cx="2850029" cy="5215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D0EF8D-D15D-47C5-B1B8-8AEDBBC3E99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019550" y="4911595"/>
            <a:ext cx="2850029" cy="771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0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Classification Model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>
                <a:latin typeface="Gill Sans" charset="0"/>
              </a:rPr>
              <a:t> Constructs a multitude of decision trees at training time and outputting the class that is the mode of the classification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B3046-FF0B-439F-8082-5AC8EF56B2BF}"/>
              </a:ext>
            </a:extLst>
          </p:cNvPr>
          <p:cNvSpPr/>
          <p:nvPr/>
        </p:nvSpPr>
        <p:spPr>
          <a:xfrm>
            <a:off x="8056133" y="6414862"/>
            <a:ext cx="3514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https://en.wikipedia.org/wiki/Random_forest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1F47CA-246E-4902-B609-CF5AC215E44E}"/>
              </a:ext>
            </a:extLst>
          </p:cNvPr>
          <p:cNvSpPr/>
          <p:nvPr/>
        </p:nvSpPr>
        <p:spPr>
          <a:xfrm>
            <a:off x="5052894" y="3244334"/>
            <a:ext cx="2515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1014110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Classification Model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 err="1">
                <a:latin typeface="Gill Sans" charset="0"/>
              </a:rPr>
              <a:t>randomForest</a:t>
            </a:r>
            <a:r>
              <a:rPr lang="en-US" sz="3200" dirty="0">
                <a:latin typeface="Gill Sans" charset="0"/>
              </a:rPr>
              <a:t>(less2k ~ 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</a:rPr>
              <a:t>less2k ~ </a:t>
            </a:r>
            <a:r>
              <a:rPr lang="en-US" sz="3200" dirty="0" err="1">
                <a:latin typeface="Gill Sans" charset="0"/>
              </a:rPr>
              <a:t>primary_technology</a:t>
            </a:r>
            <a:r>
              <a:rPr lang="en-US" sz="3200" dirty="0">
                <a:latin typeface="Gill Sans" charset="0"/>
              </a:rPr>
              <a:t> + </a:t>
            </a:r>
            <a:r>
              <a:rPr lang="en-US" sz="3200" dirty="0" err="1">
                <a:latin typeface="Gill Sans" charset="0"/>
              </a:rPr>
              <a:t>product_class</a:t>
            </a:r>
            <a:r>
              <a:rPr lang="en-US" sz="3200" dirty="0">
                <a:latin typeface="Gill Sans" charset="0"/>
              </a:rPr>
              <a:t> + </a:t>
            </a:r>
            <a:r>
              <a:rPr lang="en-US" sz="3200" dirty="0" err="1">
                <a:latin typeface="Gill Sans" charset="0"/>
              </a:rPr>
              <a:t>sub_brand</a:t>
            </a:r>
            <a:r>
              <a:rPr lang="en-US" sz="3200" dirty="0">
                <a:latin typeface="Gill Sans" charset="0"/>
              </a:rPr>
              <a:t> + </a:t>
            </a:r>
            <a:r>
              <a:rPr lang="en-US" sz="3200" dirty="0" err="1">
                <a:latin typeface="Gill Sans" charset="0"/>
              </a:rPr>
              <a:t>msrp_price</a:t>
            </a:r>
            <a:r>
              <a:rPr lang="en-US" sz="3200" dirty="0">
                <a:latin typeface="Gill Sans" charset="0"/>
              </a:rPr>
              <a:t>,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>
              <a:latin typeface="Gill Sans" charset="0"/>
            </a:endParaRPr>
          </a:p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</a:rPr>
              <a:t>data = </a:t>
            </a:r>
            <a:r>
              <a:rPr lang="en-US" sz="3200" dirty="0" err="1">
                <a:latin typeface="Gill Sans" charset="0"/>
              </a:rPr>
              <a:t>training_set</a:t>
            </a:r>
            <a:r>
              <a:rPr lang="en-US" sz="3200" dirty="0">
                <a:latin typeface="Gill Sans" charset="0"/>
              </a:rPr>
              <a:t>,)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6879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Classification Model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16F8F5-3648-4AD3-88BB-28273DA7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B80B8-8C74-4180-A2BA-D1384627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1657350"/>
            <a:ext cx="56292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99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57EFD6-3DD9-4422-A9E2-EE5773BB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33" y="2092001"/>
            <a:ext cx="3724275" cy="4410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Results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E6763-C356-428D-A177-085784E8AACC}"/>
              </a:ext>
            </a:extLst>
          </p:cNvPr>
          <p:cNvSpPr txBox="1">
            <a:spLocks/>
          </p:cNvSpPr>
          <p:nvPr/>
        </p:nvSpPr>
        <p:spPr>
          <a:xfrm>
            <a:off x="1559961" y="1314256"/>
            <a:ext cx="9879564" cy="518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4"/>
              </a:buBlip>
            </a:pPr>
            <a:r>
              <a:rPr lang="en-US" sz="3200" dirty="0">
                <a:solidFill>
                  <a:schemeClr val="tx1"/>
                </a:solidFill>
                <a:latin typeface="Gill Sans" charset="0"/>
              </a:rPr>
              <a:t>Confusion Matrix 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76F401-A3A0-4E8B-B882-C9E89360600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990850" y="1962846"/>
            <a:ext cx="3878729" cy="91783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2E5C0A-347F-4449-932C-346FA73F2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076787"/>
              </p:ext>
            </p:extLst>
          </p:nvPr>
        </p:nvGraphicFramePr>
        <p:xfrm>
          <a:off x="6869579" y="1367534"/>
          <a:ext cx="3452811" cy="119062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633409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1313651702"/>
                    </a:ext>
                  </a:extLst>
                </a:gridCol>
                <a:gridCol w="1495427">
                  <a:extLst>
                    <a:ext uri="{9D8B030D-6E8A-4147-A177-3AD203B41FA5}">
                      <a16:colId xmlns:a16="http://schemas.microsoft.com/office/drawing/2014/main" val="116332745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Confusion Matrix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8076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Positive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False Negative 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2187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False Positive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Negative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4747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8A99957-7FFF-4A98-8552-BEFB202D7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93443"/>
              </p:ext>
            </p:extLst>
          </p:nvPr>
        </p:nvGraphicFramePr>
        <p:xfrm>
          <a:off x="6869579" y="3022844"/>
          <a:ext cx="2456918" cy="304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456918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Accuracy of Model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F5727B-46C7-47B1-8475-9F09284AE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25373"/>
              </p:ext>
            </p:extLst>
          </p:nvPr>
        </p:nvGraphicFramePr>
        <p:xfrm>
          <a:off x="6869579" y="5403513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Positive Predictions divided by the total number of Positive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19EAB6-D4A5-4204-8AD5-5CE43633E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29877"/>
              </p:ext>
            </p:extLst>
          </p:nvPr>
        </p:nvGraphicFramePr>
        <p:xfrm>
          <a:off x="6869579" y="4419656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2414509173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81999192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Negative Predictions divided by the total number of Negatives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135242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41BAE1-B78F-4417-A7D9-D56622F345F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924300" y="3175244"/>
            <a:ext cx="2945279" cy="1524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3E38D9-CE08-4CB8-90FA-6B64C26EE6B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019550" y="4698738"/>
            <a:ext cx="2850029" cy="5215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301E8-0818-4BAA-901F-5EBE1D3CF34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019550" y="4911595"/>
            <a:ext cx="2850029" cy="771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54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Classification Model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2749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Classification Model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CF4C6-BBC4-43EB-8E3F-9305781D4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264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Variable Importance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0589B-7483-4657-8884-A9C3B71E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1666875"/>
            <a:ext cx="54768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925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B701F-4D57-4949-9812-0FB51B0C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41" y="2092001"/>
            <a:ext cx="3733800" cy="4410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Classification Model Results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E6763-C356-428D-A177-085784E8AACC}"/>
              </a:ext>
            </a:extLst>
          </p:cNvPr>
          <p:cNvSpPr txBox="1">
            <a:spLocks/>
          </p:cNvSpPr>
          <p:nvPr/>
        </p:nvSpPr>
        <p:spPr>
          <a:xfrm>
            <a:off x="1559961" y="1314256"/>
            <a:ext cx="9879564" cy="518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SzPct val="100000"/>
              <a:buFont typeface="Courier New" panose="02070309020205020404" pitchFamily="49" charset="0"/>
              <a:buBlip>
                <a:blip r:embed="rId4"/>
              </a:buBlip>
            </a:pPr>
            <a:r>
              <a:rPr lang="en-US" sz="3200" dirty="0">
                <a:solidFill>
                  <a:schemeClr val="tx1"/>
                </a:solidFill>
                <a:latin typeface="Gill Sans" charset="0"/>
              </a:rPr>
              <a:t>Confusion Matrix 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76F401-A3A0-4E8B-B882-C9E89360600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62250" y="1962846"/>
            <a:ext cx="4107329" cy="87439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2E5C0A-347F-4449-932C-346FA73F2DE2}"/>
              </a:ext>
            </a:extLst>
          </p:cNvPr>
          <p:cNvGraphicFramePr>
            <a:graphicFrameLocks noGrp="1"/>
          </p:cNvGraphicFramePr>
          <p:nvPr/>
        </p:nvGraphicFramePr>
        <p:xfrm>
          <a:off x="6869579" y="1367534"/>
          <a:ext cx="3452811" cy="119062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633409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1313651702"/>
                    </a:ext>
                  </a:extLst>
                </a:gridCol>
                <a:gridCol w="1495427">
                  <a:extLst>
                    <a:ext uri="{9D8B030D-6E8A-4147-A177-3AD203B41FA5}">
                      <a16:colId xmlns:a16="http://schemas.microsoft.com/office/drawing/2014/main" val="116332745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Confusion Matrix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807689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Positive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False Negative 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821872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False Positive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True Negative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4747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8A99957-7FFF-4A98-8552-BEFB202D7413}"/>
              </a:ext>
            </a:extLst>
          </p:cNvPr>
          <p:cNvGraphicFramePr>
            <a:graphicFrameLocks noGrp="1"/>
          </p:cNvGraphicFramePr>
          <p:nvPr/>
        </p:nvGraphicFramePr>
        <p:xfrm>
          <a:off x="6869579" y="2964312"/>
          <a:ext cx="2456918" cy="30480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456918">
                  <a:extLst>
                    <a:ext uri="{9D8B030D-6E8A-4147-A177-3AD203B41FA5}">
                      <a16:colId xmlns:a16="http://schemas.microsoft.com/office/drawing/2014/main" val="370037489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Accuracy of Model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423705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F5727B-46C7-47B1-8475-9F09284AE27F}"/>
              </a:ext>
            </a:extLst>
          </p:cNvPr>
          <p:cNvGraphicFramePr>
            <a:graphicFrameLocks noGrp="1"/>
          </p:cNvGraphicFramePr>
          <p:nvPr/>
        </p:nvGraphicFramePr>
        <p:xfrm>
          <a:off x="6869579" y="5403513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4126303900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205167855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Positive Predictions divided by the total number of Positive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226424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19EAB6-D4A5-4204-8AD5-5CE43633E534}"/>
              </a:ext>
            </a:extLst>
          </p:cNvPr>
          <p:cNvGraphicFramePr>
            <a:graphicFrameLocks noGrp="1"/>
          </p:cNvGraphicFramePr>
          <p:nvPr/>
        </p:nvGraphicFramePr>
        <p:xfrm>
          <a:off x="6869579" y="4419656"/>
          <a:ext cx="5400675" cy="55816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181101">
                  <a:extLst>
                    <a:ext uri="{9D8B030D-6E8A-4147-A177-3AD203B41FA5}">
                      <a16:colId xmlns:a16="http://schemas.microsoft.com/office/drawing/2014/main" val="2414509173"/>
                    </a:ext>
                  </a:extLst>
                </a:gridCol>
                <a:gridCol w="4219574">
                  <a:extLst>
                    <a:ext uri="{9D8B030D-6E8A-4147-A177-3AD203B41FA5}">
                      <a16:colId xmlns:a16="http://schemas.microsoft.com/office/drawing/2014/main" val="81999192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Gill Sans"/>
                        </a:rPr>
                        <a:t>Sensitivity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Correct Negative Predictions divided by the total number of Negatives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135242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41BAE1-B78F-4417-A7D9-D56622F345F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924300" y="3116712"/>
            <a:ext cx="2945279" cy="1524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3E38D9-CE08-4CB8-90FA-6B64C26EE6B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019550" y="4698738"/>
            <a:ext cx="2850029" cy="5215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301E8-0818-4BAA-901F-5EBE1D3CF34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019550" y="4911595"/>
            <a:ext cx="2850029" cy="771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70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Build a statistical model that predicts if a product will sell above or below 2,000 units 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2600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DC9A8-8CD8-460A-8150-28507BAF7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764" y="286167"/>
            <a:ext cx="3048000" cy="98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90B67-AA63-4006-A8D9-73650D81A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91" y="2556387"/>
            <a:ext cx="1975273" cy="3024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655B8-70B1-421B-9820-CCDD75A6BCA1}"/>
              </a:ext>
            </a:extLst>
          </p:cNvPr>
          <p:cNvSpPr txBox="1"/>
          <p:nvPr/>
        </p:nvSpPr>
        <p:spPr>
          <a:xfrm>
            <a:off x="4151910" y="5847951"/>
            <a:ext cx="319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Below 2k or Above 2k?</a:t>
            </a:r>
          </a:p>
        </p:txBody>
      </p:sp>
    </p:spTree>
    <p:extLst>
      <p:ext uri="{BB962C8B-B14F-4D97-AF65-F5344CB8AC3E}">
        <p14:creationId xmlns:p14="http://schemas.microsoft.com/office/powerpoint/2010/main" val="19978332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pic>
        <p:nvPicPr>
          <p:cNvPr id="5" name="Picture Placeholder 4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BD9B3FD4-CD27-4EE8-A576-D2D4F250D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448950"/>
              </p:ext>
            </p:extLst>
          </p:nvPr>
        </p:nvGraphicFramePr>
        <p:xfrm>
          <a:off x="252413" y="1990725"/>
          <a:ext cx="11687174" cy="27432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4051747">
                  <a:extLst>
                    <a:ext uri="{9D8B030D-6E8A-4147-A177-3AD203B41FA5}">
                      <a16:colId xmlns:a16="http://schemas.microsoft.com/office/drawing/2014/main" val="1145293989"/>
                    </a:ext>
                  </a:extLst>
                </a:gridCol>
                <a:gridCol w="1434381">
                  <a:extLst>
                    <a:ext uri="{9D8B030D-6E8A-4147-A177-3AD203B41FA5}">
                      <a16:colId xmlns:a16="http://schemas.microsoft.com/office/drawing/2014/main" val="453100241"/>
                    </a:ext>
                  </a:extLst>
                </a:gridCol>
                <a:gridCol w="1606103">
                  <a:extLst>
                    <a:ext uri="{9D8B030D-6E8A-4147-A177-3AD203B41FA5}">
                      <a16:colId xmlns:a16="http://schemas.microsoft.com/office/drawing/2014/main" val="1139877695"/>
                    </a:ext>
                  </a:extLst>
                </a:gridCol>
                <a:gridCol w="1596001">
                  <a:extLst>
                    <a:ext uri="{9D8B030D-6E8A-4147-A177-3AD203B41FA5}">
                      <a16:colId xmlns:a16="http://schemas.microsoft.com/office/drawing/2014/main" val="1471430826"/>
                    </a:ext>
                  </a:extLst>
                </a:gridCol>
                <a:gridCol w="1427318">
                  <a:extLst>
                    <a:ext uri="{9D8B030D-6E8A-4147-A177-3AD203B41FA5}">
                      <a16:colId xmlns:a16="http://schemas.microsoft.com/office/drawing/2014/main" val="2783425515"/>
                    </a:ext>
                  </a:extLst>
                </a:gridCol>
                <a:gridCol w="1571624">
                  <a:extLst>
                    <a:ext uri="{9D8B030D-6E8A-4147-A177-3AD203B41FA5}">
                      <a16:colId xmlns:a16="http://schemas.microsoft.com/office/drawing/2014/main" val="2914767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Statistical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Sensitivity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Specificity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 </a:t>
                      </a:r>
                      <a:r>
                        <a:rPr lang="en-US" sz="2400" dirty="0" err="1"/>
                        <a:t>Pred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Neg </a:t>
                      </a:r>
                      <a:r>
                        <a:rPr lang="en-US" sz="2400" dirty="0" err="1"/>
                        <a:t>Pred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366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Generalized Logistic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969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Decision Tree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794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Support Vector Machine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7782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Random Forest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2438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XGBoost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07952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2538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F7815-E6D5-4367-8166-FB436D30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Are there any interesting relationships between the explanatory variables?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/>
              <a:t>Several categorical variables experience collinearity</a:t>
            </a:r>
          </a:p>
          <a:p>
            <a:pPr marL="914400" lvl="2" indent="0">
              <a:buNone/>
            </a:pPr>
            <a:endParaRPr lang="en-US" sz="2800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Strategic Category - 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Product Line &amp; Gender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Product Type – Product Line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Product Class – Product Type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Merchandise Collection – Sub Brand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Season – Spring Fall 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Interaction between Sub Brand and MSRP to the response variable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430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F7815-E6D5-4367-8166-FB436D30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How accurate is a Generalized Logistic Model (G.L.M)?</a:t>
            </a:r>
          </a:p>
          <a:p>
            <a:pPr marL="914400" lvl="2" indent="0">
              <a:buNone/>
            </a:pP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D2CF5A-AAB6-48DC-83FD-D9BB847C1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35705"/>
              </p:ext>
            </p:extLst>
          </p:nvPr>
        </p:nvGraphicFramePr>
        <p:xfrm>
          <a:off x="838200" y="2987675"/>
          <a:ext cx="11020425" cy="115824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915651156"/>
                    </a:ext>
                  </a:extLst>
                </a:gridCol>
                <a:gridCol w="1747723">
                  <a:extLst>
                    <a:ext uri="{9D8B030D-6E8A-4147-A177-3AD203B41FA5}">
                      <a16:colId xmlns:a16="http://schemas.microsoft.com/office/drawing/2014/main" val="2143873845"/>
                    </a:ext>
                  </a:extLst>
                </a:gridCol>
                <a:gridCol w="2217001">
                  <a:extLst>
                    <a:ext uri="{9D8B030D-6E8A-4147-A177-3AD203B41FA5}">
                      <a16:colId xmlns:a16="http://schemas.microsoft.com/office/drawing/2014/main" val="3576940072"/>
                    </a:ext>
                  </a:extLst>
                </a:gridCol>
                <a:gridCol w="2217001">
                  <a:extLst>
                    <a:ext uri="{9D8B030D-6E8A-4147-A177-3AD203B41FA5}">
                      <a16:colId xmlns:a16="http://schemas.microsoft.com/office/drawing/2014/main" val="4268116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Statistical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Sensitivity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Specificity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74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Generalized Logistic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77322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362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F7815-E6D5-4367-8166-FB436D30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dirty="0"/>
              <a:t>Which variables are important in the GLM?</a:t>
            </a:r>
          </a:p>
          <a:p>
            <a:pPr marL="0" indent="0">
              <a:buNone/>
            </a:pPr>
            <a:endParaRPr lang="en-US" sz="32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/>
              <a:t>sub_brand</a:t>
            </a:r>
            <a:r>
              <a:rPr lang="en-US" sz="2800" dirty="0"/>
              <a:t> = PFG,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/>
              <a:t>product_class</a:t>
            </a:r>
            <a:r>
              <a:rPr lang="en-US" sz="2800" dirty="0"/>
              <a:t> = Down Jkt,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/>
              <a:t>Product_class</a:t>
            </a:r>
            <a:r>
              <a:rPr lang="en-US" sz="2800" dirty="0"/>
              <a:t> = Non-Technical Packs,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/>
              <a:t>product_class</a:t>
            </a:r>
            <a:r>
              <a:rPr lang="en-US" sz="2800" dirty="0"/>
              <a:t> = Insulated Synthetic Tops,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 err="1"/>
              <a:t>msrp_price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7811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F7815-E6D5-4367-8166-FB436D30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5" y="1380931"/>
            <a:ext cx="10212939" cy="16194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3200" dirty="0"/>
              <a:t>With the same explanatory variables, how does the G.L.M. compare to other classification statistical models?</a:t>
            </a:r>
          </a:p>
          <a:p>
            <a:endParaRPr lang="en-US" dirty="0"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C65589B6-6384-442B-96F4-6D8B497F4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76175"/>
              </p:ext>
            </p:extLst>
          </p:nvPr>
        </p:nvGraphicFramePr>
        <p:xfrm>
          <a:off x="252413" y="3000375"/>
          <a:ext cx="11687174" cy="27432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4051747">
                  <a:extLst>
                    <a:ext uri="{9D8B030D-6E8A-4147-A177-3AD203B41FA5}">
                      <a16:colId xmlns:a16="http://schemas.microsoft.com/office/drawing/2014/main" val="1145293989"/>
                    </a:ext>
                  </a:extLst>
                </a:gridCol>
                <a:gridCol w="1434381">
                  <a:extLst>
                    <a:ext uri="{9D8B030D-6E8A-4147-A177-3AD203B41FA5}">
                      <a16:colId xmlns:a16="http://schemas.microsoft.com/office/drawing/2014/main" val="453100241"/>
                    </a:ext>
                  </a:extLst>
                </a:gridCol>
                <a:gridCol w="1606103">
                  <a:extLst>
                    <a:ext uri="{9D8B030D-6E8A-4147-A177-3AD203B41FA5}">
                      <a16:colId xmlns:a16="http://schemas.microsoft.com/office/drawing/2014/main" val="1139877695"/>
                    </a:ext>
                  </a:extLst>
                </a:gridCol>
                <a:gridCol w="1596001">
                  <a:extLst>
                    <a:ext uri="{9D8B030D-6E8A-4147-A177-3AD203B41FA5}">
                      <a16:colId xmlns:a16="http://schemas.microsoft.com/office/drawing/2014/main" val="1471430826"/>
                    </a:ext>
                  </a:extLst>
                </a:gridCol>
                <a:gridCol w="1427318">
                  <a:extLst>
                    <a:ext uri="{9D8B030D-6E8A-4147-A177-3AD203B41FA5}">
                      <a16:colId xmlns:a16="http://schemas.microsoft.com/office/drawing/2014/main" val="2783425515"/>
                    </a:ext>
                  </a:extLst>
                </a:gridCol>
                <a:gridCol w="1571624">
                  <a:extLst>
                    <a:ext uri="{9D8B030D-6E8A-4147-A177-3AD203B41FA5}">
                      <a16:colId xmlns:a16="http://schemas.microsoft.com/office/drawing/2014/main" val="2914767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Statistical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Sensitivity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Specificity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 </a:t>
                      </a:r>
                      <a:r>
                        <a:rPr lang="en-US" sz="2400" dirty="0" err="1"/>
                        <a:t>Pred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Neg </a:t>
                      </a:r>
                      <a:r>
                        <a:rPr lang="en-US" sz="2400" dirty="0" err="1"/>
                        <a:t>Pred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366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Generalized Logistic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9695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Decision Tree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794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Support Vector Machine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7782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Random Forest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2438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XGBoost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07952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8456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069F1E-3921-40B9-A171-2AA9FE28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/>
              <a:t> Further explore interactions between explanatory variables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/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/>
              <a:t> Tuning other classification models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sz="3200" dirty="0"/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sz="3200" dirty="0"/>
              <a:t> Apply Model to F20 data once season is complete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8478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0B6DFDC5-86E4-4395-912A-AEAF1C67E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770837"/>
            <a:ext cx="2848656" cy="28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17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40D1773FE6D4F89823B8DCDF8F87A" ma:contentTypeVersion="13" ma:contentTypeDescription="Create a new document." ma:contentTypeScope="" ma:versionID="f6ca96fd817867ba497226ed1b0ef9e2">
  <xsd:schema xmlns:xsd="http://www.w3.org/2001/XMLSchema" xmlns:xs="http://www.w3.org/2001/XMLSchema" xmlns:p="http://schemas.microsoft.com/office/2006/metadata/properties" xmlns:ns3="3ca94363-e80a-4293-b64d-49213d02b0be" xmlns:ns4="840a13c8-7f52-40c1-8104-6232a2d68b97" targetNamespace="http://schemas.microsoft.com/office/2006/metadata/properties" ma:root="true" ma:fieldsID="4c2bf9820c17b691a302d954697e59ea" ns3:_="" ns4:_="">
    <xsd:import namespace="3ca94363-e80a-4293-b64d-49213d02b0be"/>
    <xsd:import namespace="840a13c8-7f52-40c1-8104-6232a2d68b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a94363-e80a-4293-b64d-49213d02b0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0a13c8-7f52-40c1-8104-6232a2d68b9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06F6C0-B375-47F6-957E-F3FACCEA94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E94BF1-E094-4746-9CCC-DFB036EE96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65CD39A-BC1C-446B-9A43-108453105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a94363-e80a-4293-b64d-49213d02b0be"/>
    <ds:schemaRef ds:uri="840a13c8-7f52-40c1-8104-6232a2d68b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6004</TotalTime>
  <Words>3499</Words>
  <Application>Microsoft Office PowerPoint</Application>
  <PresentationFormat>Widescreen</PresentationFormat>
  <Paragraphs>1149</Paragraphs>
  <Slides>96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Calibri</vt:lpstr>
      <vt:lpstr>Courier New</vt:lpstr>
      <vt:lpstr>Gill Sans</vt:lpstr>
      <vt:lpstr>Times</vt:lpstr>
      <vt:lpstr>Verdana</vt:lpstr>
      <vt:lpstr>Wingdings</vt:lpstr>
      <vt:lpstr>Office Theme</vt:lpstr>
      <vt:lpstr>Business Case</vt:lpstr>
      <vt:lpstr>Model Comparison</vt:lpstr>
      <vt:lpstr>Applied Logistic Regression Final Project </vt:lpstr>
      <vt:lpstr>Agenda</vt:lpstr>
      <vt:lpstr>Intro</vt:lpstr>
      <vt:lpstr>About Me</vt:lpstr>
      <vt:lpstr>Objective of Final Project</vt:lpstr>
      <vt:lpstr>Business Case</vt:lpstr>
      <vt:lpstr>Business Case</vt:lpstr>
      <vt:lpstr>Questions of Interest</vt:lpstr>
      <vt:lpstr>Data Analytics Framework</vt:lpstr>
      <vt:lpstr>PowerPoint Presentation</vt:lpstr>
      <vt:lpstr>PowerPoint Presentation</vt:lpstr>
      <vt:lpstr>Review of the Data</vt:lpstr>
      <vt:lpstr>Review of the Data</vt:lpstr>
      <vt:lpstr>Observations</vt:lpstr>
      <vt:lpstr>Data Clean Up</vt:lpstr>
      <vt:lpstr>Missing Data</vt:lpstr>
      <vt:lpstr>Data Clean Up</vt:lpstr>
      <vt:lpstr>Obsolete Products Removed</vt:lpstr>
      <vt:lpstr>Low Amount of Factors</vt:lpstr>
      <vt:lpstr>PowerPoint Presentation</vt:lpstr>
      <vt:lpstr>Updated Variable List</vt:lpstr>
      <vt:lpstr>Updated Variable List</vt:lpstr>
      <vt:lpstr>PowerPoint Presentation</vt:lpstr>
      <vt:lpstr>Model Assumptions</vt:lpstr>
      <vt:lpstr>Independence</vt:lpstr>
      <vt:lpstr>Independence</vt:lpstr>
      <vt:lpstr>Skewness</vt:lpstr>
      <vt:lpstr>Multi-collinearity</vt:lpstr>
      <vt:lpstr>The Goodman and Kruskal Tau Measure</vt:lpstr>
      <vt:lpstr>Strategic Category Variable</vt:lpstr>
      <vt:lpstr>Product Type Variable</vt:lpstr>
      <vt:lpstr>Product Class Variable</vt:lpstr>
      <vt:lpstr>Merchandise Collection Variable</vt:lpstr>
      <vt:lpstr>Season Variable</vt:lpstr>
      <vt:lpstr>Updated Plot</vt:lpstr>
      <vt:lpstr>Updated Variable List</vt:lpstr>
      <vt:lpstr>Training and Test Dataset Cut</vt:lpstr>
      <vt:lpstr>PowerPoint Presentation</vt:lpstr>
      <vt:lpstr>Generalized Logistic Model Intro</vt:lpstr>
      <vt:lpstr>GLM #1</vt:lpstr>
      <vt:lpstr>PowerPoint Presentation</vt:lpstr>
      <vt:lpstr>Model Diagnostics Part 1</vt:lpstr>
      <vt:lpstr>Deviance Goodness of Fit</vt:lpstr>
      <vt:lpstr>Over/Zero Dispersion</vt:lpstr>
      <vt:lpstr>Non-Important Variables</vt:lpstr>
      <vt:lpstr>Non-Important Variables</vt:lpstr>
      <vt:lpstr>Non-Important Variables</vt:lpstr>
      <vt:lpstr>Non-Important Variables</vt:lpstr>
      <vt:lpstr>Updated Variable List</vt:lpstr>
      <vt:lpstr>PowerPoint Presentation</vt:lpstr>
      <vt:lpstr>GLM #2</vt:lpstr>
      <vt:lpstr>PowerPoint Presentation</vt:lpstr>
      <vt:lpstr>Interactions of Explanatory Variables</vt:lpstr>
      <vt:lpstr>Sub Brand and MSRP Price Interaction</vt:lpstr>
      <vt:lpstr>Updated Variable List</vt:lpstr>
      <vt:lpstr>PowerPoint Presentation</vt:lpstr>
      <vt:lpstr>GLM #3</vt:lpstr>
      <vt:lpstr>PowerPoint Presentation</vt:lpstr>
      <vt:lpstr>Model Diagnostics Part 2</vt:lpstr>
      <vt:lpstr>Deviance Goodness of Fit</vt:lpstr>
      <vt:lpstr>Over/Zero Dispersion</vt:lpstr>
      <vt:lpstr>Non-Important Variables</vt:lpstr>
      <vt:lpstr>AIC Comparisons</vt:lpstr>
      <vt:lpstr>ROC Curve</vt:lpstr>
      <vt:lpstr>PowerPoint Presentation</vt:lpstr>
      <vt:lpstr>Confusion Matrix</vt:lpstr>
      <vt:lpstr>GLM #3 Results</vt:lpstr>
      <vt:lpstr>GLM #3 Variable Importance</vt:lpstr>
      <vt:lpstr>Other Classification Models</vt:lpstr>
      <vt:lpstr>Decision Tree Classification Model</vt:lpstr>
      <vt:lpstr>Decision Tree Classification Model</vt:lpstr>
      <vt:lpstr>Decision Tree Visual</vt:lpstr>
      <vt:lpstr>PowerPoint Presentation</vt:lpstr>
      <vt:lpstr>Decision Tree Results</vt:lpstr>
      <vt:lpstr>Decision Tree Results</vt:lpstr>
      <vt:lpstr>Support Vector Machine Classification Model</vt:lpstr>
      <vt:lpstr>Support Vector Machine Classification Model</vt:lpstr>
      <vt:lpstr>Support Vector Machine Classification Model</vt:lpstr>
      <vt:lpstr>Support Vector Machine Results</vt:lpstr>
      <vt:lpstr>Random Forest Classification Model</vt:lpstr>
      <vt:lpstr>Random Forest Classification Model</vt:lpstr>
      <vt:lpstr>Random Forest Classification Model</vt:lpstr>
      <vt:lpstr>Random Forest Results</vt:lpstr>
      <vt:lpstr>XGBoost Classification Model</vt:lpstr>
      <vt:lpstr>XGBoost Classification Model</vt:lpstr>
      <vt:lpstr>XGBoost Variable Importance</vt:lpstr>
      <vt:lpstr>XGBoost Classification Model Results</vt:lpstr>
      <vt:lpstr>Model Comparison</vt:lpstr>
      <vt:lpstr>Conclusion</vt:lpstr>
      <vt:lpstr>Conclusion</vt:lpstr>
      <vt:lpstr>Conclusion</vt:lpstr>
      <vt:lpstr>Conclusion</vt:lpstr>
      <vt:lpstr>Future Work</vt:lpstr>
      <vt:lpstr>THANK YOU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Client Services</dc:creator>
  <cp:lastModifiedBy>Olsen, Josh</cp:lastModifiedBy>
  <cp:revision>91</cp:revision>
  <dcterms:created xsi:type="dcterms:W3CDTF">2017-12-19T21:24:25Z</dcterms:created>
  <dcterms:modified xsi:type="dcterms:W3CDTF">2021-01-22T20:47:11Z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0x010100E7E40D1773FE6D4F89823B8DCDF8F87A</vt:lpwstr>
  </property>
</Properties>
</file>